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89" r:id="rId23"/>
    <p:sldId id="286" r:id="rId24"/>
    <p:sldId id="287" r:id="rId25"/>
    <p:sldId id="283" r:id="rId26"/>
    <p:sldId id="280" r:id="rId27"/>
    <p:sldId id="281" r:id="rId28"/>
    <p:sldId id="282" r:id="rId29"/>
    <p:sldId id="288" r:id="rId30"/>
    <p:sldId id="285" r:id="rId31"/>
  </p:sldIdLst>
  <p:sldSz cx="12192000" cy="6858000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9C51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8" autoAdjust="0"/>
    <p:restoredTop sz="94660"/>
  </p:normalViewPr>
  <p:slideViewPr>
    <p:cSldViewPr snapToGrid="0">
      <p:cViewPr>
        <p:scale>
          <a:sx n="100" d="100"/>
          <a:sy n="100" d="100"/>
        </p:scale>
        <p:origin x="211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017D-B905-4855-A2A1-909E4FA01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392962-3A4E-4A34-809E-088F81ED1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20279-D7DC-49E3-A720-73DB6F16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42EB2-49AE-4BB3-8E42-F03049ED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A3D1C-DD0B-46F7-A146-68E09BBE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7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5314-7DCE-4EE3-8B00-D90EB55E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CA1A4-0BA8-4B6A-8C5F-B0A9B3BF6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5E3D-FAC2-4363-80D0-CB71A6A5C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BFE51-3D82-497E-989B-5D9986D9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028BF-F874-40B8-947F-DDA3EBDF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4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D82C57-FD3A-47E5-82C0-A54514609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6923F-FF4A-4E44-96FE-126D5B60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CCF8D-D22D-4B1E-8976-683C7167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FE8E8-35B0-477C-A4D8-EC2B66B51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D248A-8847-4A06-B076-3D346032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9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248C-3382-40EB-A4D0-E35F10FC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34A14-65E6-4C26-BB26-235B0893B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E4CDB-FA5F-4516-A858-F8E970086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933B6-2957-4816-A833-BFBA5299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48397-C3DA-4F41-AFA1-09AFEC3E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8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636B-370A-4359-9DD3-E852563F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1276-B67D-4C77-BFFF-C628FDEFF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249A2-7C3E-465F-87C9-3EE64A92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D23D-4559-4D5A-B394-81A96D81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3E4EF-A60F-4DBD-99C4-C4A7A369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20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B8C0-E1E7-4347-8227-2EDDD06D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4933-4C77-4286-9A46-DF5FC403F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755F8-DCEC-4426-A7FC-7AE09CA3F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FEE51-6586-423F-9B8C-57D1F10B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986E9-B7DD-41A0-85CF-BEC70A3A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BDE9D-9B0B-4094-A1BA-552A34E92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72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BAD1-958D-4B4E-B4D9-D09CF8EC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A8C5B-84C4-4332-9D92-D7BA91A98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9E8F5-6235-4C36-81AD-2931785B5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182BC-9005-42C6-B9D3-4ED307A90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E1094-4F37-4E23-9EA7-2CEF9E93A9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15F75D-72F1-4E0C-9895-0B55CDFB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4E336D-32E4-4C80-9047-CEC3D708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2792F-D4E7-4005-8114-D5276179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09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B8B5-A5FC-4CA2-B215-64F51B3C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DBBB3-D93F-48CE-B79A-57C631AB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FBBD5-AB24-481C-AE0F-49C5FDBD7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ED45E-AA3E-4158-BEE8-E8A8617D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23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C92B6-1D24-4205-B243-779F4FF5D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5E2D2-6C31-4B0A-AC35-3F2D50B8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0FA1B-8157-4B82-BC65-0F024429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00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51349-4857-402A-A7E4-57E93A10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10DD-39AD-4444-B4A5-78CBE941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91BAE-DE8E-481A-BB19-EAC4F25D7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8D7B-CC93-4591-A807-B1AF8380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88D9E-163C-42B2-B545-3C9811BB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89C38-D9A8-41C1-942B-636C2E78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93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DFBA-4197-41D6-9889-7AEA9876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32145-EAD7-48D0-91DA-79740D0EF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02B1B-56EA-480F-9554-224FAAC50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A789E-D746-4AAE-92E5-7C964140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C5638-A4BD-4B7C-B530-73002EAC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3FE59-4E70-46C9-A1AD-90FBFB93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47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DECFB5-A369-46DB-88EF-592100BE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B4F21-1116-4919-904E-789642E3F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A7437-ECF4-459C-AD7D-D710C9AFA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0087D-002F-46ED-A66A-436A9AB695E0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91347-1E56-4AC7-B91E-664D420D3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DCB1C-1D45-45A9-B484-06EF58437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1873-CD86-4395-BF08-CB5628803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85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11B16F7-52CC-486B-9536-DA088EBB9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67" y="0"/>
            <a:ext cx="935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0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3C6D0-3AA8-4E18-A688-74ABD564E615}"/>
              </a:ext>
            </a:extLst>
          </p:cNvPr>
          <p:cNvSpPr/>
          <p:nvPr/>
        </p:nvSpPr>
        <p:spPr>
          <a:xfrm>
            <a:off x="2463800" y="0"/>
            <a:ext cx="73279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50CA2-44E8-44BD-BE41-9881EF246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1385887"/>
            <a:ext cx="7301091" cy="41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9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7F184-825B-40F5-83D6-0642EA06C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8F8DE0-359A-4461-8DAD-6F3C31C72D1B}"/>
              </a:ext>
            </a:extLst>
          </p:cNvPr>
          <p:cNvSpPr/>
          <p:nvPr/>
        </p:nvSpPr>
        <p:spPr>
          <a:xfrm>
            <a:off x="4311650" y="1753632"/>
            <a:ext cx="3619500" cy="49329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20FA5-669F-4D4C-830D-BEFE8FA72A92}"/>
              </a:ext>
            </a:extLst>
          </p:cNvPr>
          <p:cNvSpPr/>
          <p:nvPr/>
        </p:nvSpPr>
        <p:spPr>
          <a:xfrm>
            <a:off x="4286249" y="1301750"/>
            <a:ext cx="3619500" cy="14414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272-AF29-44A0-856D-2A6B0124BC82}"/>
              </a:ext>
            </a:extLst>
          </p:cNvPr>
          <p:cNvSpPr txBox="1"/>
          <p:nvPr/>
        </p:nvSpPr>
        <p:spPr>
          <a:xfrm>
            <a:off x="4286249" y="138430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-US" altLang="ko-KR" dirty="0">
                <a:solidFill>
                  <a:schemeClr val="bg1"/>
                </a:solidFill>
              </a:rPr>
              <a:t>20</a:t>
            </a:r>
            <a:r>
              <a:rPr lang="ko-KR" altLang="en-US" dirty="0">
                <a:solidFill>
                  <a:schemeClr val="bg1"/>
                </a:solidFill>
              </a:rPr>
              <a:t>일 금요일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F1A28-A872-467E-ADE9-DD765CD4C295}"/>
              </a:ext>
            </a:extLst>
          </p:cNvPr>
          <p:cNvSpPr txBox="1"/>
          <p:nvPr/>
        </p:nvSpPr>
        <p:spPr>
          <a:xfrm>
            <a:off x="4311651" y="1813262"/>
            <a:ext cx="3536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첫째의 비밀번호는 </a:t>
            </a:r>
            <a:r>
              <a:rPr lang="en-US" altLang="ko-KR" sz="1400" dirty="0">
                <a:solidFill>
                  <a:schemeClr val="bg1"/>
                </a:solidFill>
              </a:rPr>
              <a:t>02 12 22 21 20</a:t>
            </a:r>
            <a:r>
              <a:rPr lang="ko-KR" altLang="en-US" sz="1400" dirty="0">
                <a:solidFill>
                  <a:schemeClr val="bg1"/>
                </a:solidFill>
              </a:rPr>
              <a:t>이고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둘째의 비밀번호는 </a:t>
            </a:r>
            <a:r>
              <a:rPr lang="en-US" altLang="ko-KR" sz="1400" dirty="0">
                <a:solidFill>
                  <a:schemeClr val="bg1"/>
                </a:solidFill>
              </a:rPr>
              <a:t>02 01 00 10 20 </a:t>
            </a:r>
            <a:r>
              <a:rPr lang="ko-KR" altLang="en-US" sz="1400" dirty="0">
                <a:solidFill>
                  <a:schemeClr val="bg1"/>
                </a:solidFill>
              </a:rPr>
              <a:t>이고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셋째의 비밀번호는 </a:t>
            </a:r>
            <a:r>
              <a:rPr lang="en-US" altLang="ko-KR" sz="1400" dirty="0">
                <a:solidFill>
                  <a:schemeClr val="bg1"/>
                </a:solidFill>
              </a:rPr>
              <a:t>22 12 02 01 00 10 20 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</a:p>
          <a:p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넷째의 이름은 무엇인가</a:t>
            </a:r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3E79B-DFDD-48FA-B062-2A440DDC5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6" b="14814"/>
          <a:stretch/>
        </p:blipFill>
        <p:spPr>
          <a:xfrm>
            <a:off x="4167186" y="3393975"/>
            <a:ext cx="3857625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09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2FAF4-B2E0-437E-8278-15217635E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65" b="87768" l="10000" r="90000">
                        <a14:foregroundMark x1="25678" y1="60752" x2="25678" y2="60752"/>
                        <a14:foregroundMark x1="36952" y1="52818" x2="36952" y2="52818"/>
                        <a14:foregroundMark x1="48643" y1="60647" x2="48643" y2="60647"/>
                        <a14:foregroundMark x1="63048" y1="52401" x2="63048" y2="52401"/>
                        <a14:foregroundMark x1="77871" y1="54175" x2="77871" y2="54175"/>
                        <a14:foregroundMark x1="81524" y1="53758" x2="81524" y2="53758"/>
                        <a14:foregroundMark x1="77557" y1="54593" x2="77557" y2="54593"/>
                        <a14:foregroundMark x1="77766" y1="54906" x2="77766" y2="54906"/>
                        <a14:foregroundMark x1="77557" y1="54906" x2="77557" y2="54906"/>
                        <a14:backgroundMark x1="26618" y1="43528" x2="26618" y2="43528"/>
                        <a14:backgroundMark x1="25470" y1="49791" x2="25470" y2="49791"/>
                        <a14:backgroundMark x1="25783" y1="27766" x2="25783" y2="27766"/>
                        <a14:backgroundMark x1="20042" y1="27244" x2="20042" y2="27244"/>
                        <a14:backgroundMark x1="38935" y1="37370" x2="38935" y2="37370"/>
                        <a14:backgroundMark x1="51044" y1="41127" x2="51044" y2="41127"/>
                        <a14:backgroundMark x1="41754" y1="27871" x2="41754" y2="27871"/>
                        <a14:backgroundMark x1="35386" y1="27453" x2="35386" y2="27453"/>
                        <a14:backgroundMark x1="38205" y1="27453" x2="38205" y2="27453"/>
                        <a14:backgroundMark x1="50209" y1="26618" x2="50209" y2="26618"/>
                        <a14:backgroundMark x1="58246" y1="27140" x2="58246" y2="27140"/>
                        <a14:backgroundMark x1="64301" y1="27453" x2="64301" y2="27453"/>
                        <a14:backgroundMark x1="70772" y1="27557" x2="70772" y2="27557"/>
                        <a14:backgroundMark x1="62735" y1="27244" x2="62735" y2="27244"/>
                        <a14:backgroundMark x1="69520" y1="27035" x2="69520" y2="27035"/>
                        <a14:backgroundMark x1="76618" y1="26931" x2="76618" y2="26931"/>
                        <a14:backgroundMark x1="65031" y1="26722" x2="65031" y2="26722"/>
                        <a14:backgroundMark x1="66388" y1="26722" x2="66388" y2="26722"/>
                        <a14:backgroundMark x1="67119" y1="26722" x2="67119" y2="26722"/>
                        <a14:backgroundMark x1="69833" y1="27035" x2="69833" y2="27035"/>
                        <a14:backgroundMark x1="75783" y1="27035" x2="75783" y2="27035"/>
                        <a14:backgroundMark x1="74739" y1="27035" x2="74739" y2="27035"/>
                        <a14:backgroundMark x1="73904" y1="27349" x2="73904" y2="27349"/>
                        <a14:backgroundMark x1="72338" y1="27244" x2="72338" y2="27244"/>
                        <a14:backgroundMark x1="80793" y1="26722" x2="80793" y2="26722"/>
                        <a14:backgroundMark x1="80898" y1="26827" x2="80898" y2="26827"/>
                        <a14:backgroundMark x1="79019" y1="26827" x2="79019" y2="26827"/>
                        <a14:backgroundMark x1="83925" y1="27035" x2="83925" y2="27035"/>
                        <a14:backgroundMark x1="84760" y1="27035" x2="84760" y2="27035"/>
                        <a14:backgroundMark x1="86117" y1="27244" x2="86117" y2="27244"/>
                        <a14:backgroundMark x1="46451" y1="27140" x2="46451" y2="27140"/>
                        <a14:backgroundMark x1="77453" y1="55010" x2="77453" y2="55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00" b="31482"/>
          <a:stretch/>
        </p:blipFill>
        <p:spPr>
          <a:xfrm>
            <a:off x="2406650" y="1587500"/>
            <a:ext cx="6858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6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72C2D-0D41-4971-BA44-EF8BF2EF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7" y="0"/>
            <a:ext cx="7071225" cy="685800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92CD4D-A888-4CBF-B400-BAFB105BD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325260"/>
              </p:ext>
            </p:extLst>
          </p:nvPr>
        </p:nvGraphicFramePr>
        <p:xfrm>
          <a:off x="2406650" y="2910844"/>
          <a:ext cx="2184400" cy="228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100">
                  <a:extLst>
                    <a:ext uri="{9D8B030D-6E8A-4147-A177-3AD203B41FA5}">
                      <a16:colId xmlns:a16="http://schemas.microsoft.com/office/drawing/2014/main" val="3221153132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350789975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10063352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1520697207"/>
                    </a:ext>
                  </a:extLst>
                </a:gridCol>
              </a:tblGrid>
              <a:tr h="572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 2 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517976"/>
                  </a:ext>
                </a:extLst>
              </a:tr>
              <a:tr h="572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598084"/>
                  </a:ext>
                </a:extLst>
              </a:tr>
              <a:tr h="572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016393"/>
                  </a:ext>
                </a:extLst>
              </a:tr>
              <a:tr h="572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8609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A0EB81-185D-4E1D-A025-DF9FDA2BFAA5}"/>
              </a:ext>
            </a:extLst>
          </p:cNvPr>
          <p:cNvSpPr txBox="1"/>
          <p:nvPr/>
        </p:nvSpPr>
        <p:spPr>
          <a:xfrm>
            <a:off x="4591050" y="2910844"/>
            <a:ext cx="34353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(0,3,5,6,9,10,12,15)</a:t>
            </a:r>
          </a:p>
          <a:p>
            <a:r>
              <a:rPr lang="en-US" altLang="ko-KR" b="1" dirty="0"/>
              <a:t>(0,1,2,4,5,6,8,9,10,12,13,14) </a:t>
            </a:r>
          </a:p>
          <a:p>
            <a:r>
              <a:rPr lang="en-US" altLang="ko-KR" b="1" dirty="0"/>
              <a:t>(0,3,5,6,9,10,12,15)</a:t>
            </a:r>
          </a:p>
          <a:p>
            <a:r>
              <a:rPr lang="en-US" altLang="ko-KR" b="1" dirty="0"/>
              <a:t>(0,1,2,3,4,5,6,7,8,9,10,11)</a:t>
            </a:r>
            <a:br>
              <a:rPr lang="en-US" altLang="ko-KR" b="1" dirty="0"/>
            </a:br>
            <a:r>
              <a:rPr lang="en-US" altLang="ko-KR" b="1" dirty="0"/>
              <a:t>(1,2,3,5,6,7,9,10,11)</a:t>
            </a:r>
          </a:p>
          <a:p>
            <a:r>
              <a:rPr lang="en-US" altLang="ko-KR" b="1" dirty="0"/>
              <a:t>(0,3,5,6,9,10,12,15)</a:t>
            </a:r>
            <a:br>
              <a:rPr lang="en-US" altLang="ko-KR" b="1" dirty="0"/>
            </a:br>
            <a:r>
              <a:rPr lang="en-US" altLang="ko-KR" b="1" dirty="0"/>
              <a:t>(0,1,2,4,8,12,13,14)</a:t>
            </a:r>
          </a:p>
          <a:p>
            <a:r>
              <a:rPr lang="en-US" altLang="ko-KR" b="1" dirty="0"/>
              <a:t>(0,3,5,6,9,10,12,15)</a:t>
            </a:r>
          </a:p>
          <a:p>
            <a:endParaRPr lang="ko-KR" alt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B5DBE3-4111-469F-A163-5028DF40EDD5}"/>
              </a:ext>
            </a:extLst>
          </p:cNvPr>
          <p:cNvSpPr/>
          <p:nvPr/>
        </p:nvSpPr>
        <p:spPr>
          <a:xfrm>
            <a:off x="5854700" y="844550"/>
            <a:ext cx="628650" cy="12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8CB389-677D-4DF8-A0B8-3E988A2590BE}"/>
              </a:ext>
            </a:extLst>
          </p:cNvPr>
          <p:cNvSpPr/>
          <p:nvPr/>
        </p:nvSpPr>
        <p:spPr>
          <a:xfrm>
            <a:off x="2292350" y="844550"/>
            <a:ext cx="628650" cy="12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1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F32C96-D683-431C-9CFF-A5788F87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31" y="6908800"/>
            <a:ext cx="248258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B21B6-404F-4D19-9F7F-0B4C08DB9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57"/>
          <a:stretch/>
        </p:blipFill>
        <p:spPr>
          <a:xfrm>
            <a:off x="2327236" y="1161796"/>
            <a:ext cx="2374977" cy="4940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616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81BF60-1A38-4DAF-AEEA-19F96BE35233}"/>
              </a:ext>
            </a:extLst>
          </p:cNvPr>
          <p:cNvSpPr/>
          <p:nvPr/>
        </p:nvSpPr>
        <p:spPr>
          <a:xfrm>
            <a:off x="2667000" y="6324600"/>
            <a:ext cx="6858000" cy="590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D59DF-C036-44DC-B313-887538FDD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4"/>
          <a:stretch/>
        </p:blipFill>
        <p:spPr>
          <a:xfrm>
            <a:off x="2667000" y="0"/>
            <a:ext cx="6858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21C3F-7CB0-4439-8F1D-E3AC394E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33DC2-0F47-4CB9-A27A-B84030B08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t="16586" r="24855" b="15235"/>
          <a:stretch/>
        </p:blipFill>
        <p:spPr>
          <a:xfrm>
            <a:off x="3930650" y="546100"/>
            <a:ext cx="4330700" cy="3524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5F7165-18BA-4639-935D-36E1FA86A64B}"/>
              </a:ext>
            </a:extLst>
          </p:cNvPr>
          <p:cNvSpPr/>
          <p:nvPr/>
        </p:nvSpPr>
        <p:spPr>
          <a:xfrm>
            <a:off x="3987800" y="736600"/>
            <a:ext cx="42037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고리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</a:rPr>
              <a:t>를 가진 </a:t>
            </a:r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가난한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</a:rPr>
              <a:t> 거지가 </a:t>
            </a:r>
            <a:endParaRPr lang="en-US" altLang="ko-KR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지붕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</a:rPr>
              <a:t>에서 </a:t>
            </a:r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발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</a:rPr>
              <a:t>을 </a:t>
            </a:r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도구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</a:rPr>
              <a:t> 삼아 누워있다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</a:rPr>
              <a:t>.</a:t>
            </a:r>
            <a:endParaRPr lang="ko-KR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7135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53106-DD67-4BAE-9610-EEE36F06B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868FA9-4A27-4B45-AC57-E105B50A1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0" b="91399" l="8950" r="90000">
                        <a14:foregroundMark x1="27450" y1="49433" x2="27450" y2="49433"/>
                        <a14:foregroundMark x1="9650" y1="63611" x2="9650" y2="63611"/>
                        <a14:foregroundMark x1="8950" y1="84405" x2="8950" y2="84405"/>
                        <a14:foregroundMark x1="47600" y1="91399" x2="47600" y2="91399"/>
                        <a14:foregroundMark x1="56000" y1="54537" x2="56000" y2="54537"/>
                        <a14:foregroundMark x1="55850" y1="54348" x2="55850" y2="54348"/>
                        <a14:backgroundMark x1="9000" y1="84688" x2="9000" y2="84688"/>
                        <a14:backgroundMark x1="8950" y1="84688" x2="8950" y2="84688"/>
                        <a14:backgroundMark x1="56000" y1="54915" x2="56000" y2="54915"/>
                        <a14:backgroundMark x1="56050" y1="54537" x2="56050" y2="54537"/>
                        <a14:backgroundMark x1="56050" y1="54537" x2="56050" y2="54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4" y="526186"/>
            <a:ext cx="5163259" cy="27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8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C5F93-8EF9-4F30-B8DC-9555AC750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0" b="91399" l="8950" r="90000">
                        <a14:foregroundMark x1="27450" y1="49433" x2="27450" y2="49433"/>
                        <a14:foregroundMark x1="9650" y1="63611" x2="9650" y2="63611"/>
                        <a14:foregroundMark x1="8950" y1="84405" x2="8950" y2="84405"/>
                        <a14:foregroundMark x1="47600" y1="91399" x2="47600" y2="91399"/>
                        <a14:foregroundMark x1="56000" y1="54537" x2="56000" y2="54537"/>
                        <a14:foregroundMark x1="55850" y1="54348" x2="55850" y2="54348"/>
                        <a14:backgroundMark x1="9000" y1="84688" x2="9000" y2="84688"/>
                        <a14:backgroundMark x1="8950" y1="84688" x2="8950" y2="84688"/>
                        <a14:backgroundMark x1="56000" y1="54915" x2="56000" y2="54915"/>
                        <a14:backgroundMark x1="56050" y1="54537" x2="56050" y2="54537"/>
                        <a14:backgroundMark x1="56050" y1="54537" x2="56050" y2="54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084"/>
            <a:ext cx="12192000" cy="644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16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00 + 무료 포스트잇 &amp; 메모 이미지 - Pixabay">
            <a:extLst>
              <a:ext uri="{FF2B5EF4-FFF2-40B4-BE49-F238E27FC236}">
                <a16:creationId xmlns:a16="http://schemas.microsoft.com/office/drawing/2014/main" id="{B19DF41C-F11D-4CD4-8EF9-F42D0B3E5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" t="4707" r="5119" b="8190"/>
          <a:stretch/>
        </p:blipFill>
        <p:spPr bwMode="auto">
          <a:xfrm rot="21261201">
            <a:off x="4523304" y="571588"/>
            <a:ext cx="6374794" cy="597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31563-AE76-4405-AEBD-D7FC968D77EF}"/>
              </a:ext>
            </a:extLst>
          </p:cNvPr>
          <p:cNvSpPr txBox="1"/>
          <p:nvPr/>
        </p:nvSpPr>
        <p:spPr>
          <a:xfrm>
            <a:off x="5428456" y="1659285"/>
            <a:ext cx="4597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나는 용감한 뒷모습을 가졌다</a:t>
            </a:r>
            <a:r>
              <a:rPr lang="en-US" altLang="ko-KR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내가 </a:t>
            </a:r>
            <a:r>
              <a:rPr lang="en-US" altLang="ko-KR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배가 되면 날아다닐 수 있다</a:t>
            </a:r>
            <a:r>
              <a:rPr lang="en-US" altLang="ko-KR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r>
              <a:rPr lang="ko-KR" altLang="en-US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내가 </a:t>
            </a:r>
            <a:r>
              <a:rPr lang="en-US" altLang="ko-KR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1/10</a:t>
            </a:r>
            <a:r>
              <a:rPr lang="ko-KR" altLang="en-US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배가 되면 색이 변하고 작아진다</a:t>
            </a:r>
            <a:r>
              <a:rPr lang="en-US" altLang="ko-KR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내가 </a:t>
            </a:r>
            <a:r>
              <a:rPr lang="en-US" altLang="ko-KR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</a:t>
            </a:r>
            <a:r>
              <a:rPr lang="ko-KR" altLang="en-US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배가 되면 재질이 변한다</a:t>
            </a:r>
            <a:r>
              <a:rPr lang="en-US" altLang="ko-KR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나는 누구일까</a:t>
            </a:r>
            <a:r>
              <a:rPr lang="en-US" altLang="ko-KR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endParaRPr lang="ko-KR" altLang="en-US" sz="2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85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FBA731-95D3-459B-9554-46AC2C34DA64}"/>
              </a:ext>
            </a:extLst>
          </p:cNvPr>
          <p:cNvGrpSpPr/>
          <p:nvPr/>
        </p:nvGrpSpPr>
        <p:grpSpPr>
          <a:xfrm>
            <a:off x="2544849" y="622448"/>
            <a:ext cx="6722291" cy="4650592"/>
            <a:chOff x="2544849" y="622448"/>
            <a:chExt cx="6722291" cy="46505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945C16-9831-4099-8CDC-F819C1F1FE46}"/>
                </a:ext>
              </a:extLst>
            </p:cNvPr>
            <p:cNvSpPr/>
            <p:nvPr/>
          </p:nvSpPr>
          <p:spPr>
            <a:xfrm>
              <a:off x="2544849" y="3947571"/>
              <a:ext cx="6522951" cy="1325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4FC57C-7CA8-491B-A19C-ED12C5A7FE1D}"/>
                </a:ext>
              </a:extLst>
            </p:cNvPr>
            <p:cNvGrpSpPr/>
            <p:nvPr/>
          </p:nvGrpSpPr>
          <p:grpSpPr>
            <a:xfrm>
              <a:off x="2544849" y="622448"/>
              <a:ext cx="6722291" cy="4484464"/>
              <a:chOff x="2544849" y="622448"/>
              <a:chExt cx="6722291" cy="448446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505DD75-5AD7-4164-ADAA-7DEC28574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849" y="622448"/>
                <a:ext cx="6722291" cy="332512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B34882-3EA7-4CD5-94D7-B93908A77222}"/>
                  </a:ext>
                </a:extLst>
              </p:cNvPr>
              <p:cNvSpPr txBox="1"/>
              <p:nvPr/>
            </p:nvSpPr>
            <p:spPr>
              <a:xfrm>
                <a:off x="2632364" y="4029694"/>
                <a:ext cx="630579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/>
                  <a:t>XORBIS = </a:t>
                </a:r>
                <a:r>
                  <a:rPr lang="ko-KR" altLang="en-US" sz="3200" dirty="0"/>
                  <a:t>☆ </a:t>
                </a:r>
                <a:r>
                  <a:rPr lang="en-US" altLang="ko-KR" sz="3200" dirty="0"/>
                  <a:t>15</a:t>
                </a:r>
                <a:r>
                  <a:rPr lang="ko-KR" altLang="en-US" sz="3200" dirty="0"/>
                  <a:t> ★ </a:t>
                </a:r>
                <a:r>
                  <a:rPr lang="en-US" altLang="ko-KR" sz="3200" dirty="0"/>
                  <a:t>2</a:t>
                </a:r>
                <a:r>
                  <a:rPr lang="ko-KR" altLang="en-US" sz="3200" dirty="0"/>
                  <a:t> ● </a:t>
                </a:r>
                <a:r>
                  <a:rPr lang="en-US" altLang="ko-KR" sz="3200" dirty="0"/>
                  <a:t>19</a:t>
                </a:r>
              </a:p>
              <a:p>
                <a:pPr algn="ctr"/>
                <a:r>
                  <a:rPr lang="ko-KR" altLang="en-US" sz="3200" dirty="0"/>
                  <a:t>☆ </a:t>
                </a:r>
                <a:r>
                  <a:rPr lang="en-US" altLang="ko-KR" sz="3200" dirty="0"/>
                  <a:t>+</a:t>
                </a:r>
                <a:r>
                  <a:rPr lang="ko-KR" altLang="en-US" sz="3200" dirty="0"/>
                  <a:t> ★ </a:t>
                </a:r>
                <a:r>
                  <a:rPr lang="en-US" altLang="ko-KR" sz="3200" dirty="0"/>
                  <a:t>+ </a:t>
                </a:r>
                <a:r>
                  <a:rPr lang="ko-KR" altLang="en-US" sz="3200" dirty="0"/>
                  <a:t>● </a:t>
                </a:r>
                <a:r>
                  <a:rPr lang="en-US" altLang="ko-KR" sz="3200" dirty="0"/>
                  <a:t>= ?</a:t>
                </a:r>
                <a:endParaRPr lang="ko-KR" altLang="en-US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1443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E5F82-9BF8-40F2-BABE-D6D40D99F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0"/>
            <a:ext cx="8172450" cy="43232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EAFB14-6753-4CA5-BD7D-5DACAB7C3ABD}"/>
              </a:ext>
            </a:extLst>
          </p:cNvPr>
          <p:cNvSpPr/>
          <p:nvPr/>
        </p:nvSpPr>
        <p:spPr>
          <a:xfrm>
            <a:off x="8851900" y="3751726"/>
            <a:ext cx="127635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684751-BBD8-41FC-BCB4-EC6E7788F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62" y="5083466"/>
            <a:ext cx="4511675" cy="30816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1540B0-2813-4927-83C5-69215441AE00}"/>
              </a:ext>
            </a:extLst>
          </p:cNvPr>
          <p:cNvSpPr/>
          <p:nvPr/>
        </p:nvSpPr>
        <p:spPr>
          <a:xfrm>
            <a:off x="3898900" y="5162550"/>
            <a:ext cx="889000" cy="400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힌트</a:t>
            </a:r>
          </a:p>
        </p:txBody>
      </p:sp>
    </p:spTree>
    <p:extLst>
      <p:ext uri="{BB962C8B-B14F-4D97-AF65-F5344CB8AC3E}">
        <p14:creationId xmlns:p14="http://schemas.microsoft.com/office/powerpoint/2010/main" val="94311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0A9B4-8169-4586-91ED-B8AEB2A35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96" y="-234950"/>
            <a:ext cx="4220308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83361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1FF5E-58CF-4A8D-8698-9CAFDFC7F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8C8960-E139-4AC8-95DC-DBD00AC3FCB1}"/>
              </a:ext>
            </a:extLst>
          </p:cNvPr>
          <p:cNvSpPr/>
          <p:nvPr/>
        </p:nvSpPr>
        <p:spPr>
          <a:xfrm>
            <a:off x="8470900" y="6280150"/>
            <a:ext cx="996950" cy="520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CEAD5A-FCF1-4113-8A11-05CBA3E50147}"/>
              </a:ext>
            </a:extLst>
          </p:cNvPr>
          <p:cNvSpPr/>
          <p:nvPr/>
        </p:nvSpPr>
        <p:spPr>
          <a:xfrm>
            <a:off x="4432300" y="2774950"/>
            <a:ext cx="571500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ㄱ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918754-516C-45DB-A2A6-8454B5D80654}"/>
              </a:ext>
            </a:extLst>
          </p:cNvPr>
          <p:cNvSpPr/>
          <p:nvPr/>
        </p:nvSpPr>
        <p:spPr>
          <a:xfrm>
            <a:off x="6261100" y="3676650"/>
            <a:ext cx="571500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ㅣ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F12B6-2C88-4FEE-8206-265B29210AE1}"/>
              </a:ext>
            </a:extLst>
          </p:cNvPr>
          <p:cNvSpPr/>
          <p:nvPr/>
        </p:nvSpPr>
        <p:spPr>
          <a:xfrm>
            <a:off x="5346700" y="5492750"/>
            <a:ext cx="571500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ㄹ</a:t>
            </a:r>
          </a:p>
        </p:txBody>
      </p:sp>
    </p:spTree>
    <p:extLst>
      <p:ext uri="{BB962C8B-B14F-4D97-AF65-F5344CB8AC3E}">
        <p14:creationId xmlns:p14="http://schemas.microsoft.com/office/powerpoint/2010/main" val="1131669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CFE9-9B43-4C44-8051-41C419AA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400" dirty="0" err="1"/>
              <a:t>XorbisEscape</a:t>
            </a:r>
            <a:r>
              <a:rPr lang="en-US" altLang="ko-KR" sz="4400" dirty="0"/>
              <a:t> 6</a:t>
            </a:r>
            <a:r>
              <a:rPr lang="ko-KR" altLang="en-US" sz="4400" dirty="0"/>
              <a:t>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FB807-6F9F-4B42-AF00-6BD62662F80A}"/>
              </a:ext>
            </a:extLst>
          </p:cNvPr>
          <p:cNvSpPr txBox="1"/>
          <p:nvPr/>
        </p:nvSpPr>
        <p:spPr>
          <a:xfrm>
            <a:off x="3041650" y="2551837"/>
            <a:ext cx="6642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+mj-lt"/>
              </a:rPr>
              <a:t>인형 색상의 영어명을 고유숫자로 나타냈습니다</a:t>
            </a:r>
            <a:r>
              <a:rPr lang="en-US" altLang="ko-KR" sz="5400" dirty="0">
                <a:latin typeface="+mj-lt"/>
              </a:rPr>
              <a:t>. </a:t>
            </a:r>
            <a:endParaRPr lang="ko-KR" alt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08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CFE9-9B43-4C44-8051-41C419AA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400" dirty="0" err="1"/>
              <a:t>XorbisEscape</a:t>
            </a:r>
            <a:r>
              <a:rPr lang="en-US" altLang="ko-KR" sz="4400" dirty="0"/>
              <a:t> 7</a:t>
            </a:r>
            <a:r>
              <a:rPr lang="ko-KR" altLang="en-US" sz="4400" dirty="0"/>
              <a:t>번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2E3E3-DBA5-4583-AA1C-B4A2254E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2343" flipH="1">
            <a:off x="3499703" y="1878757"/>
            <a:ext cx="5192593" cy="472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6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CD8A6363-6AB5-4B97-807C-A87108522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400" dirty="0" err="1"/>
              <a:t>XorbisEscape</a:t>
            </a:r>
            <a:r>
              <a:rPr lang="en-US" altLang="ko-KR" sz="4400" dirty="0"/>
              <a:t> 10</a:t>
            </a:r>
            <a:r>
              <a:rPr lang="ko-KR" altLang="en-US" sz="4400" dirty="0"/>
              <a:t>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272-AF29-44A0-856D-2A6B0124BC82}"/>
              </a:ext>
            </a:extLst>
          </p:cNvPr>
          <p:cNvSpPr txBox="1"/>
          <p:nvPr/>
        </p:nvSpPr>
        <p:spPr>
          <a:xfrm>
            <a:off x="4286249" y="138430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-US" altLang="ko-KR" dirty="0">
                <a:solidFill>
                  <a:schemeClr val="bg1"/>
                </a:solidFill>
              </a:rPr>
              <a:t>20</a:t>
            </a:r>
            <a:r>
              <a:rPr lang="ko-KR" altLang="en-US" dirty="0">
                <a:solidFill>
                  <a:schemeClr val="bg1"/>
                </a:solidFill>
              </a:rPr>
              <a:t>일 금요일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352D3E-0248-4560-8E4D-9D0B19E9B9EC}"/>
              </a:ext>
            </a:extLst>
          </p:cNvPr>
          <p:cNvSpPr txBox="1"/>
          <p:nvPr/>
        </p:nvSpPr>
        <p:spPr>
          <a:xfrm>
            <a:off x="1924842" y="2426712"/>
            <a:ext cx="83423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‘</a:t>
            </a:r>
            <a:r>
              <a:rPr lang="ko-KR" altLang="en-US" sz="4800" dirty="0"/>
              <a:t>행렬</a:t>
            </a:r>
            <a:r>
              <a:rPr lang="en-US" altLang="ko-KR" sz="4800" dirty="0"/>
              <a:t>’ </a:t>
            </a:r>
            <a:r>
              <a:rPr lang="ko-KR" altLang="en-US" sz="4800" dirty="0"/>
              <a:t>을 사용한 문제 입니다</a:t>
            </a:r>
            <a:r>
              <a:rPr lang="en-US" altLang="ko-KR" sz="4800" dirty="0"/>
              <a:t>.</a:t>
            </a:r>
            <a:br>
              <a:rPr lang="en-US" altLang="ko-KR" sz="4800" dirty="0"/>
            </a:br>
            <a:r>
              <a:rPr lang="ko-KR" altLang="en-US" sz="4800" dirty="0"/>
              <a:t>왼쪽이 </a:t>
            </a:r>
            <a:r>
              <a:rPr lang="en-US" altLang="ko-KR" sz="4800" dirty="0"/>
              <a:t>x</a:t>
            </a:r>
            <a:r>
              <a:rPr lang="ko-KR" altLang="en-US" sz="4800" dirty="0"/>
              <a:t>축 숫자</a:t>
            </a:r>
            <a:r>
              <a:rPr lang="en-US" altLang="ko-KR" sz="4800" dirty="0"/>
              <a:t>, </a:t>
            </a:r>
            <a:r>
              <a:rPr lang="ko-KR" altLang="en-US" sz="4800" dirty="0"/>
              <a:t>오른쪽이 </a:t>
            </a:r>
            <a:r>
              <a:rPr lang="en-US" altLang="ko-KR" sz="4800" dirty="0"/>
              <a:t>y</a:t>
            </a:r>
            <a:r>
              <a:rPr lang="ko-KR" altLang="en-US" sz="4800" dirty="0"/>
              <a:t>축 숫자를 나타냅니다</a:t>
            </a:r>
            <a:r>
              <a:rPr lang="en-US" altLang="ko-KR" sz="4800" dirty="0"/>
              <a:t>.</a:t>
            </a:r>
          </a:p>
          <a:p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1192910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B5A823-2316-4204-B743-FAD3DEE8968D}"/>
              </a:ext>
            </a:extLst>
          </p:cNvPr>
          <p:cNvSpPr txBox="1"/>
          <p:nvPr/>
        </p:nvSpPr>
        <p:spPr>
          <a:xfrm>
            <a:off x="4946650" y="2644170"/>
            <a:ext cx="6642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Arial Black" panose="020B0A04020102020204" pitchFamily="34" charset="0"/>
              </a:rPr>
              <a:t>FLIP</a:t>
            </a:r>
            <a:endParaRPr lang="ko-KR" altLang="en-US" sz="9600" dirty="0">
              <a:latin typeface="Arial Black" panose="020B0A040201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A540EB-ECD0-4072-86F8-FFC6F2B7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400" dirty="0" err="1"/>
              <a:t>XorbisEscape</a:t>
            </a:r>
            <a:r>
              <a:rPr lang="en-US" altLang="ko-KR" sz="4400" dirty="0"/>
              <a:t> 11</a:t>
            </a:r>
            <a:r>
              <a:rPr lang="ko-KR" altLang="en-US" sz="4400" dirty="0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26092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747-5FC7-451C-8237-845D917D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400" dirty="0" err="1"/>
              <a:t>XorbisEscape</a:t>
            </a:r>
            <a:r>
              <a:rPr lang="en-US" altLang="ko-KR" sz="4400" dirty="0"/>
              <a:t> 12</a:t>
            </a:r>
            <a:r>
              <a:rPr lang="ko-KR" altLang="en-US" sz="4400" dirty="0"/>
              <a:t>번</a:t>
            </a:r>
          </a:p>
        </p:txBody>
      </p:sp>
      <p:pic>
        <p:nvPicPr>
          <p:cNvPr id="18434" name="Picture 2" descr="이순신 동상 흑백 일러스트 ai 다운로드 download Statue of Yi Sun-sin Vector - Urbanbrush">
            <a:extLst>
              <a:ext uri="{FF2B5EF4-FFF2-40B4-BE49-F238E27FC236}">
                <a16:creationId xmlns:a16="http://schemas.microsoft.com/office/drawing/2014/main" id="{7B2FA1E9-69CE-40A5-BC9F-0DCB89451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8" t="6852" r="23088"/>
          <a:stretch/>
        </p:blipFill>
        <p:spPr bwMode="auto">
          <a:xfrm>
            <a:off x="1931789" y="1555750"/>
            <a:ext cx="2805311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유토이미지 | 두루미, 학. 벡터 라인아트 일러스트 세트.">
            <a:extLst>
              <a:ext uri="{FF2B5EF4-FFF2-40B4-BE49-F238E27FC236}">
                <a16:creationId xmlns:a16="http://schemas.microsoft.com/office/drawing/2014/main" id="{C42DA759-BA83-4B1E-A319-47B641E34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689" y="2001838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002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CFE9-9B43-4C44-8051-41C419AA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400" dirty="0" err="1"/>
              <a:t>XorbisEscape</a:t>
            </a:r>
            <a:r>
              <a:rPr lang="en-US" altLang="ko-KR" sz="4400" dirty="0"/>
              <a:t> 13</a:t>
            </a:r>
            <a:r>
              <a:rPr lang="ko-KR" altLang="en-US" sz="4400" dirty="0"/>
              <a:t>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FB807-6F9F-4B42-AF00-6BD62662F80A}"/>
              </a:ext>
            </a:extLst>
          </p:cNvPr>
          <p:cNvSpPr txBox="1"/>
          <p:nvPr/>
        </p:nvSpPr>
        <p:spPr>
          <a:xfrm>
            <a:off x="3041650" y="2551837"/>
            <a:ext cx="664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+mj-lt"/>
              </a:rPr>
              <a:t>숫자가 있는 영역을 각각 색칠해보세요</a:t>
            </a:r>
          </a:p>
        </p:txBody>
      </p:sp>
    </p:spTree>
    <p:extLst>
      <p:ext uri="{BB962C8B-B14F-4D97-AF65-F5344CB8AC3E}">
        <p14:creationId xmlns:p14="http://schemas.microsoft.com/office/powerpoint/2010/main" val="974251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CFE9-9B43-4C44-8051-41C419AA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400" dirty="0" err="1"/>
              <a:t>XorbisEscape</a:t>
            </a:r>
            <a:r>
              <a:rPr lang="en-US" altLang="ko-KR" sz="4400" dirty="0"/>
              <a:t> 14</a:t>
            </a:r>
            <a:r>
              <a:rPr lang="ko-KR" altLang="en-US" sz="4400" dirty="0"/>
              <a:t>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FB807-6F9F-4B42-AF00-6BD62662F80A}"/>
              </a:ext>
            </a:extLst>
          </p:cNvPr>
          <p:cNvSpPr txBox="1"/>
          <p:nvPr/>
        </p:nvSpPr>
        <p:spPr>
          <a:xfrm>
            <a:off x="2447925" y="2151787"/>
            <a:ext cx="72961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모든 파일의 확장자명이 다릅니다</a:t>
            </a:r>
            <a:r>
              <a:rPr lang="en-US" altLang="ko-KR" sz="4400" dirty="0">
                <a:latin typeface="+mj-lt"/>
              </a:rPr>
              <a:t>. </a:t>
            </a:r>
            <a:r>
              <a:rPr lang="ko-KR" altLang="en-US" sz="4400" dirty="0">
                <a:latin typeface="+mj-lt"/>
              </a:rPr>
              <a:t>문제에서 요구하는 확장자 명을 찾아보세요</a:t>
            </a:r>
            <a:r>
              <a:rPr lang="en-US" altLang="ko-KR" sz="4400" dirty="0">
                <a:latin typeface="+mj-lt"/>
              </a:rPr>
              <a:t>.</a:t>
            </a:r>
            <a:endParaRPr lang="ko-KR" alt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477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3F6F208-9835-492C-8430-463FEC5AB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6901" r="36337" b="13021"/>
          <a:stretch/>
        </p:blipFill>
        <p:spPr bwMode="auto">
          <a:xfrm>
            <a:off x="981694" y="1567543"/>
            <a:ext cx="1805050" cy="30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4959A6-0F84-44F7-A5BE-824140B677F3}"/>
              </a:ext>
            </a:extLst>
          </p:cNvPr>
          <p:cNvGrpSpPr/>
          <p:nvPr/>
        </p:nvGrpSpPr>
        <p:grpSpPr>
          <a:xfrm>
            <a:off x="3978233" y="1175657"/>
            <a:ext cx="7627917" cy="3463637"/>
            <a:chOff x="3978233" y="1175657"/>
            <a:chExt cx="7627917" cy="34636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290115-F697-4CAA-A897-3C5B4F9D20A1}"/>
                </a:ext>
              </a:extLst>
            </p:cNvPr>
            <p:cNvSpPr/>
            <p:nvPr/>
          </p:nvSpPr>
          <p:spPr>
            <a:xfrm>
              <a:off x="3978233" y="1175657"/>
              <a:ext cx="7627917" cy="34636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7C838BB-90B9-4ACF-B72F-B4C3680404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500" b="79750" l="43500" r="76500">
                          <a14:foregroundMark x1="55250" y1="42417" x2="55250" y2="42417"/>
                          <a14:foregroundMark x1="59375" y1="40833" x2="59375" y2="40833"/>
                          <a14:foregroundMark x1="56750" y1="40917" x2="56750" y2="40917"/>
                          <a14:foregroundMark x1="58375" y1="42083" x2="58375" y2="42083"/>
                          <a14:foregroundMark x1="58250" y1="42500" x2="57125" y2="43000"/>
                          <a14:foregroundMark x1="55875" y1="43417" x2="55875" y2="43417"/>
                          <a14:foregroundMark x1="54875" y1="41833" x2="54500" y2="42333"/>
                          <a14:foregroundMark x1="53500" y1="43750" x2="53500" y2="43750"/>
                          <a14:foregroundMark x1="53750" y1="44583" x2="53750" y2="44583"/>
                          <a14:foregroundMark x1="56875" y1="44833" x2="56875" y2="44833"/>
                          <a14:foregroundMark x1="57500" y1="44667" x2="56875" y2="44833"/>
                          <a14:foregroundMark x1="54250" y1="45583" x2="52750" y2="45750"/>
                          <a14:foregroundMark x1="47500" y1="45250" x2="47500" y2="45250"/>
                          <a14:foregroundMark x1="50250" y1="44333" x2="50250" y2="44333"/>
                          <a14:foregroundMark x1="50375" y1="41500" x2="50375" y2="41500"/>
                          <a14:foregroundMark x1="50875" y1="40500" x2="50875" y2="40500"/>
                          <a14:foregroundMark x1="50875" y1="39500" x2="50875" y2="39500"/>
                          <a14:foregroundMark x1="51250" y1="38667" x2="51250" y2="38667"/>
                          <a14:foregroundMark x1="51625" y1="38583" x2="51625" y2="38583"/>
                          <a14:foregroundMark x1="51750" y1="38417" x2="51750" y2="38417"/>
                          <a14:foregroundMark x1="52500" y1="37917" x2="52500" y2="37917"/>
                          <a14:foregroundMark x1="53875" y1="37917" x2="53875" y2="37917"/>
                          <a14:foregroundMark x1="54500" y1="37083" x2="54500" y2="37083"/>
                          <a14:foregroundMark x1="54875" y1="37417" x2="55500" y2="37500"/>
                          <a14:foregroundMark x1="56250" y1="37667" x2="56250" y2="37833"/>
                          <a14:foregroundMark x1="56375" y1="37833" x2="56375" y2="37833"/>
                          <a14:foregroundMark x1="56500" y1="37083" x2="56500" y2="37083"/>
                          <a14:foregroundMark x1="57500" y1="38000" x2="57500" y2="38000"/>
                          <a14:foregroundMark x1="57500" y1="38000" x2="57750" y2="38250"/>
                          <a14:foregroundMark x1="57000" y1="37750" x2="57000" y2="37750"/>
                          <a14:foregroundMark x1="56375" y1="37083" x2="56375" y2="37083"/>
                          <a14:foregroundMark x1="47500" y1="44583" x2="47500" y2="44583"/>
                          <a14:foregroundMark x1="45500" y1="45333" x2="45250" y2="45833"/>
                          <a14:foregroundMark x1="45125" y1="46583" x2="44375" y2="47500"/>
                          <a14:foregroundMark x1="43625" y1="48167" x2="43500" y2="48333"/>
                          <a14:foregroundMark x1="43500" y1="48583" x2="43500" y2="48583"/>
                          <a14:foregroundMark x1="74750" y1="46000" x2="74875" y2="46500"/>
                          <a14:foregroundMark x1="75250" y1="47250" x2="75250" y2="47667"/>
                          <a14:foregroundMark x1="75375" y1="47833" x2="75375" y2="47833"/>
                          <a14:foregroundMark x1="75500" y1="47833" x2="75625" y2="48000"/>
                          <a14:foregroundMark x1="76000" y1="48167" x2="76000" y2="48167"/>
                          <a14:foregroundMark x1="76000" y1="48167" x2="76000" y2="48167"/>
                          <a14:foregroundMark x1="76500" y1="48167" x2="76500" y2="48167"/>
                          <a14:foregroundMark x1="74500" y1="44083" x2="73750" y2="44000"/>
                          <a14:foregroundMark x1="70375" y1="42667" x2="69750" y2="42417"/>
                          <a14:foregroundMark x1="65125" y1="38750" x2="64250" y2="37917"/>
                          <a14:foregroundMark x1="64625" y1="37250" x2="64625" y2="37250"/>
                          <a14:foregroundMark x1="64750" y1="37083" x2="64750" y2="37083"/>
                          <a14:foregroundMark x1="64750" y1="36833" x2="64750" y2="36833"/>
                          <a14:foregroundMark x1="66500" y1="40750" x2="66875" y2="41833"/>
                          <a14:foregroundMark x1="69625" y1="45667" x2="69625" y2="45667"/>
                          <a14:foregroundMark x1="70625" y1="48000" x2="70500" y2="48583"/>
                          <a14:foregroundMark x1="68500" y1="54083" x2="67500" y2="54917"/>
                          <a14:foregroundMark x1="61875" y1="60167" x2="61750" y2="60833"/>
                          <a14:foregroundMark x1="63125" y1="62667" x2="61125" y2="65333"/>
                          <a14:foregroundMark x1="60625" y1="66500" x2="58250" y2="69417"/>
                          <a14:foregroundMark x1="54375" y1="72167" x2="54375" y2="72167"/>
                          <a14:foregroundMark x1="49125" y1="70917" x2="49125" y2="70917"/>
                          <a14:foregroundMark x1="57500" y1="73833" x2="57500" y2="74083"/>
                          <a14:foregroundMark x1="54750" y1="77000" x2="54750" y2="77000"/>
                          <a14:foregroundMark x1="54375" y1="76833" x2="54125" y2="76750"/>
                          <a14:foregroundMark x1="52125" y1="75583" x2="52125" y2="75583"/>
                          <a14:foregroundMark x1="52125" y1="75583" x2="51250" y2="77667"/>
                          <a14:foregroundMark x1="51250" y1="77667" x2="51250" y2="77667"/>
                          <a14:foregroundMark x1="53500" y1="77500" x2="54375" y2="77750"/>
                          <a14:foregroundMark x1="57125" y1="78000" x2="57125" y2="78000"/>
                          <a14:foregroundMark x1="59375" y1="76750" x2="59375" y2="76750"/>
                          <a14:foregroundMark x1="60500" y1="76000" x2="62250" y2="76250"/>
                          <a14:foregroundMark x1="64375" y1="76333" x2="64375" y2="76333"/>
                          <a14:foregroundMark x1="64375" y1="76500" x2="64375" y2="76917"/>
                          <a14:foregroundMark x1="59375" y1="70667" x2="59125" y2="69917"/>
                          <a14:foregroundMark x1="57375" y1="66000" x2="56875" y2="65333"/>
                          <a14:foregroundMark x1="55750" y1="63583" x2="56000" y2="63417"/>
                          <a14:foregroundMark x1="58375" y1="62083" x2="58375" y2="62083"/>
                          <a14:foregroundMark x1="58000" y1="61833" x2="57750" y2="61917"/>
                          <a14:foregroundMark x1="57750" y1="61917" x2="57750" y2="61917"/>
                          <a14:foregroundMark x1="57750" y1="62167" x2="58000" y2="62417"/>
                          <a14:foregroundMark x1="58375" y1="62667" x2="58375" y2="62667"/>
                          <a14:foregroundMark x1="62375" y1="60500" x2="62375" y2="60500"/>
                          <a14:foregroundMark x1="65125" y1="59500" x2="65625" y2="59500"/>
                          <a14:foregroundMark x1="65750" y1="59500" x2="66750" y2="59417"/>
                          <a14:foregroundMark x1="69000" y1="58917" x2="69000" y2="58917"/>
                          <a14:foregroundMark x1="69375" y1="58917" x2="69375" y2="58917"/>
                          <a14:foregroundMark x1="70625" y1="59083" x2="70625" y2="59083"/>
                          <a14:foregroundMark x1="60875" y1="67250" x2="61375" y2="68167"/>
                          <a14:foregroundMark x1="63875" y1="72333" x2="64125" y2="73167"/>
                          <a14:foregroundMark x1="65375" y1="73917" x2="65375" y2="74417"/>
                          <a14:foregroundMark x1="64500" y1="76917" x2="63750" y2="77083"/>
                          <a14:foregroundMark x1="62000" y1="77500" x2="61250" y2="77750"/>
                          <a14:foregroundMark x1="56625" y1="79000" x2="56625" y2="79000"/>
                          <a14:foregroundMark x1="55375" y1="79000" x2="55125" y2="79000"/>
                          <a14:foregroundMark x1="54375" y1="79167" x2="55000" y2="79583"/>
                          <a14:foregroundMark x1="57125" y1="79583" x2="57125" y2="79583"/>
                          <a14:foregroundMark x1="60000" y1="79500" x2="60000" y2="79500"/>
                          <a14:foregroundMark x1="61500" y1="79250" x2="61500" y2="79250"/>
                          <a14:foregroundMark x1="62500" y1="79333" x2="62250" y2="79500"/>
                          <a14:foregroundMark x1="60125" y1="79583" x2="60125" y2="79583"/>
                          <a14:foregroundMark x1="61500" y1="79500" x2="61500" y2="79500"/>
                          <a14:foregroundMark x1="60875" y1="79833" x2="60875" y2="79833"/>
                          <a14:foregroundMark x1="58125" y1="78000" x2="56875" y2="78000"/>
                          <a14:foregroundMark x1="55250" y1="77833" x2="53500" y2="77833"/>
                          <a14:foregroundMark x1="52125" y1="77750" x2="52125" y2="77750"/>
                          <a14:foregroundMark x1="51875" y1="77333" x2="51875" y2="77333"/>
                          <a14:foregroundMark x1="52375" y1="75250" x2="54375" y2="74333"/>
                          <a14:foregroundMark x1="57000" y1="72417" x2="57750" y2="71417"/>
                          <a14:foregroundMark x1="58125" y1="69750" x2="57250" y2="69583"/>
                          <a14:foregroundMark x1="56375" y1="69583" x2="54375" y2="71000"/>
                          <a14:foregroundMark x1="52625" y1="72167" x2="52000" y2="72750"/>
                          <a14:foregroundMark x1="51375" y1="72917" x2="51375" y2="72917"/>
                          <a14:foregroundMark x1="51500" y1="69750" x2="51500" y2="69750"/>
                          <a14:foregroundMark x1="53000" y1="36500" x2="53000" y2="36500"/>
                          <a14:foregroundMark x1="56875" y1="54417" x2="56875" y2="54417"/>
                          <a14:foregroundMark x1="54375" y1="54917" x2="54375" y2="54917"/>
                          <a14:foregroundMark x1="57500" y1="54167" x2="57500" y2="54167"/>
                          <a14:foregroundMark x1="54375" y1="53333" x2="55250" y2="53417"/>
                          <a14:foregroundMark x1="63625" y1="53583" x2="63625" y2="53583"/>
                          <a14:foregroundMark x1="65250" y1="55250" x2="65125" y2="55500"/>
                          <a14:foregroundMark x1="65125" y1="57250" x2="65125" y2="57250"/>
                          <a14:backgroundMark x1="55875" y1="37083" x2="55875" y2="37083"/>
                          <a14:backgroundMark x1="57125" y1="37583" x2="57125" y2="37583"/>
                          <a14:backgroundMark x1="57125" y1="37417" x2="57125" y2="37417"/>
                          <a14:backgroundMark x1="56500" y1="37333" x2="56500" y2="37333"/>
                          <a14:backgroundMark x1="57125" y1="37833" x2="57125" y2="37833"/>
                          <a14:backgroundMark x1="57875" y1="38333" x2="57875" y2="38333"/>
                          <a14:backgroundMark x1="56625" y1="37083" x2="56625" y2="37083"/>
                          <a14:backgroundMark x1="57125" y1="37833" x2="57125" y2="37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9" t="34575" r="19610" b="19192"/>
            <a:stretch/>
          </p:blipFill>
          <p:spPr bwMode="auto">
            <a:xfrm>
              <a:off x="4760026" y="1322119"/>
              <a:ext cx="1805050" cy="3170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C78D2BF-8846-4727-839B-251ABDD574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500" b="79750" l="43500" r="76500">
                          <a14:foregroundMark x1="55250" y1="42417" x2="55250" y2="42417"/>
                          <a14:foregroundMark x1="59375" y1="40833" x2="59375" y2="40833"/>
                          <a14:foregroundMark x1="56750" y1="40917" x2="56750" y2="40917"/>
                          <a14:foregroundMark x1="58375" y1="42083" x2="58375" y2="42083"/>
                          <a14:foregroundMark x1="58250" y1="42500" x2="57125" y2="43000"/>
                          <a14:foregroundMark x1="55875" y1="43417" x2="55875" y2="43417"/>
                          <a14:foregroundMark x1="54875" y1="41833" x2="54500" y2="42333"/>
                          <a14:foregroundMark x1="53500" y1="43750" x2="53500" y2="43750"/>
                          <a14:foregroundMark x1="53750" y1="44583" x2="53750" y2="44583"/>
                          <a14:foregroundMark x1="56875" y1="44833" x2="56875" y2="44833"/>
                          <a14:foregroundMark x1="57500" y1="44667" x2="56875" y2="44833"/>
                          <a14:foregroundMark x1="54250" y1="45583" x2="52750" y2="45750"/>
                          <a14:foregroundMark x1="47500" y1="45250" x2="47500" y2="45250"/>
                          <a14:foregroundMark x1="50250" y1="44333" x2="50250" y2="44333"/>
                          <a14:foregroundMark x1="50375" y1="41500" x2="50375" y2="41500"/>
                          <a14:foregroundMark x1="50875" y1="40500" x2="50875" y2="40500"/>
                          <a14:foregroundMark x1="50875" y1="39500" x2="50875" y2="39500"/>
                          <a14:foregroundMark x1="51250" y1="38667" x2="51250" y2="38667"/>
                          <a14:foregroundMark x1="51625" y1="38583" x2="51625" y2="38583"/>
                          <a14:foregroundMark x1="51750" y1="38417" x2="51750" y2="38417"/>
                          <a14:foregroundMark x1="52500" y1="37917" x2="52500" y2="37917"/>
                          <a14:foregroundMark x1="53875" y1="37917" x2="53875" y2="37917"/>
                          <a14:foregroundMark x1="54500" y1="37083" x2="54500" y2="37083"/>
                          <a14:foregroundMark x1="54875" y1="37417" x2="55500" y2="37500"/>
                          <a14:foregroundMark x1="56250" y1="37667" x2="56250" y2="37833"/>
                          <a14:foregroundMark x1="56375" y1="37833" x2="56375" y2="37833"/>
                          <a14:foregroundMark x1="56500" y1="37083" x2="56500" y2="37083"/>
                          <a14:foregroundMark x1="57500" y1="38000" x2="57500" y2="38000"/>
                          <a14:foregroundMark x1="57500" y1="38000" x2="57750" y2="38250"/>
                          <a14:foregroundMark x1="57000" y1="37750" x2="57000" y2="37750"/>
                          <a14:foregroundMark x1="56375" y1="37083" x2="56375" y2="37083"/>
                          <a14:foregroundMark x1="47500" y1="44583" x2="47500" y2="44583"/>
                          <a14:foregroundMark x1="45500" y1="45333" x2="45250" y2="45833"/>
                          <a14:foregroundMark x1="45125" y1="46583" x2="44375" y2="47500"/>
                          <a14:foregroundMark x1="43625" y1="48167" x2="43500" y2="48333"/>
                          <a14:foregroundMark x1="43500" y1="48583" x2="43500" y2="48583"/>
                          <a14:foregroundMark x1="74750" y1="46000" x2="74875" y2="46500"/>
                          <a14:foregroundMark x1="75250" y1="47250" x2="75250" y2="47667"/>
                          <a14:foregroundMark x1="75375" y1="47833" x2="75375" y2="47833"/>
                          <a14:foregroundMark x1="75500" y1="47833" x2="75625" y2="48000"/>
                          <a14:foregroundMark x1="76000" y1="48167" x2="76000" y2="48167"/>
                          <a14:foregroundMark x1="76000" y1="48167" x2="76000" y2="48167"/>
                          <a14:foregroundMark x1="76500" y1="48167" x2="76500" y2="48167"/>
                          <a14:foregroundMark x1="74500" y1="44083" x2="73750" y2="44000"/>
                          <a14:foregroundMark x1="70375" y1="42667" x2="69750" y2="42417"/>
                          <a14:foregroundMark x1="65125" y1="38750" x2="64250" y2="37917"/>
                          <a14:foregroundMark x1="64625" y1="37250" x2="64625" y2="37250"/>
                          <a14:foregroundMark x1="64750" y1="37083" x2="64750" y2="37083"/>
                          <a14:foregroundMark x1="64750" y1="36833" x2="64750" y2="36833"/>
                          <a14:foregroundMark x1="66500" y1="40750" x2="66875" y2="41833"/>
                          <a14:foregroundMark x1="69625" y1="45667" x2="69625" y2="45667"/>
                          <a14:foregroundMark x1="70625" y1="48000" x2="70500" y2="48583"/>
                          <a14:foregroundMark x1="68500" y1="54083" x2="67500" y2="54917"/>
                          <a14:foregroundMark x1="61875" y1="60167" x2="61750" y2="60833"/>
                          <a14:foregroundMark x1="63125" y1="62667" x2="61125" y2="65333"/>
                          <a14:foregroundMark x1="60625" y1="66500" x2="58250" y2="69417"/>
                          <a14:foregroundMark x1="54375" y1="72167" x2="54375" y2="72167"/>
                          <a14:foregroundMark x1="49125" y1="70917" x2="49125" y2="70917"/>
                          <a14:foregroundMark x1="57500" y1="73833" x2="57500" y2="74083"/>
                          <a14:foregroundMark x1="54750" y1="77000" x2="54750" y2="77000"/>
                          <a14:foregroundMark x1="54375" y1="76833" x2="54125" y2="76750"/>
                          <a14:foregroundMark x1="52125" y1="75583" x2="52125" y2="75583"/>
                          <a14:foregroundMark x1="52125" y1="75583" x2="51250" y2="77667"/>
                          <a14:foregroundMark x1="51250" y1="77667" x2="51250" y2="77667"/>
                          <a14:foregroundMark x1="53500" y1="77500" x2="54375" y2="77750"/>
                          <a14:foregroundMark x1="57125" y1="78000" x2="57125" y2="78000"/>
                          <a14:foregroundMark x1="59375" y1="76750" x2="59375" y2="76750"/>
                          <a14:foregroundMark x1="60500" y1="76000" x2="62250" y2="76250"/>
                          <a14:foregroundMark x1="64375" y1="76333" x2="64375" y2="76333"/>
                          <a14:foregroundMark x1="64375" y1="76500" x2="64375" y2="76917"/>
                          <a14:foregroundMark x1="59375" y1="70667" x2="59125" y2="69917"/>
                          <a14:foregroundMark x1="57375" y1="66000" x2="56875" y2="65333"/>
                          <a14:foregroundMark x1="55750" y1="63583" x2="56000" y2="63417"/>
                          <a14:foregroundMark x1="58375" y1="62083" x2="58375" y2="62083"/>
                          <a14:foregroundMark x1="58000" y1="61833" x2="57750" y2="61917"/>
                          <a14:foregroundMark x1="57750" y1="61917" x2="57750" y2="61917"/>
                          <a14:foregroundMark x1="57750" y1="62167" x2="58000" y2="62417"/>
                          <a14:foregroundMark x1="58375" y1="62667" x2="58375" y2="62667"/>
                          <a14:foregroundMark x1="62375" y1="60500" x2="62375" y2="60500"/>
                          <a14:foregroundMark x1="65125" y1="59500" x2="65625" y2="59500"/>
                          <a14:foregroundMark x1="65750" y1="59500" x2="66750" y2="59417"/>
                          <a14:foregroundMark x1="69000" y1="58917" x2="69000" y2="58917"/>
                          <a14:foregroundMark x1="69375" y1="58917" x2="69375" y2="58917"/>
                          <a14:foregroundMark x1="70625" y1="59083" x2="70625" y2="59083"/>
                          <a14:foregroundMark x1="60875" y1="67250" x2="61375" y2="68167"/>
                          <a14:foregroundMark x1="63875" y1="72333" x2="64125" y2="73167"/>
                          <a14:foregroundMark x1="65375" y1="73917" x2="65375" y2="74417"/>
                          <a14:foregroundMark x1="64500" y1="76917" x2="63750" y2="77083"/>
                          <a14:foregroundMark x1="62000" y1="77500" x2="61250" y2="77750"/>
                          <a14:foregroundMark x1="56625" y1="79000" x2="56625" y2="79000"/>
                          <a14:foregroundMark x1="55375" y1="79000" x2="55125" y2="79000"/>
                          <a14:foregroundMark x1="54375" y1="79167" x2="55000" y2="79583"/>
                          <a14:foregroundMark x1="57125" y1="79583" x2="57125" y2="79583"/>
                          <a14:foregroundMark x1="60000" y1="79500" x2="60000" y2="79500"/>
                          <a14:foregroundMark x1="61500" y1="79250" x2="61500" y2="79250"/>
                          <a14:foregroundMark x1="62500" y1="79333" x2="62250" y2="79500"/>
                          <a14:foregroundMark x1="60125" y1="79583" x2="60125" y2="79583"/>
                          <a14:foregroundMark x1="61500" y1="79500" x2="61500" y2="79500"/>
                          <a14:foregroundMark x1="60875" y1="79833" x2="60875" y2="79833"/>
                          <a14:foregroundMark x1="58125" y1="78000" x2="56875" y2="78000"/>
                          <a14:foregroundMark x1="55250" y1="77833" x2="53500" y2="77833"/>
                          <a14:foregroundMark x1="52125" y1="77750" x2="52125" y2="77750"/>
                          <a14:foregroundMark x1="51875" y1="77333" x2="51875" y2="77333"/>
                          <a14:foregroundMark x1="52375" y1="75250" x2="54375" y2="74333"/>
                          <a14:foregroundMark x1="57000" y1="72417" x2="57750" y2="71417"/>
                          <a14:foregroundMark x1="58125" y1="69750" x2="57250" y2="69583"/>
                          <a14:foregroundMark x1="56375" y1="69583" x2="54375" y2="71000"/>
                          <a14:foregroundMark x1="52625" y1="72167" x2="52000" y2="72750"/>
                          <a14:foregroundMark x1="51375" y1="72917" x2="51375" y2="72917"/>
                          <a14:foregroundMark x1="51500" y1="69750" x2="51500" y2="69750"/>
                          <a14:foregroundMark x1="53000" y1="36500" x2="53000" y2="36500"/>
                          <a14:foregroundMark x1="56875" y1="54417" x2="56875" y2="54417"/>
                          <a14:foregroundMark x1="54375" y1="54917" x2="54375" y2="54917"/>
                          <a14:foregroundMark x1="57500" y1="54167" x2="57500" y2="54167"/>
                          <a14:foregroundMark x1="54375" y1="53333" x2="55250" y2="53417"/>
                          <a14:foregroundMark x1="63625" y1="53583" x2="63625" y2="53583"/>
                          <a14:foregroundMark x1="65250" y1="55250" x2="65125" y2="55500"/>
                          <a14:foregroundMark x1="65125" y1="57250" x2="65125" y2="57250"/>
                          <a14:backgroundMark x1="55875" y1="37083" x2="55875" y2="37083"/>
                          <a14:backgroundMark x1="57125" y1="37583" x2="57125" y2="37583"/>
                          <a14:backgroundMark x1="57125" y1="37417" x2="57125" y2="37417"/>
                          <a14:backgroundMark x1="56500" y1="37333" x2="56500" y2="37333"/>
                          <a14:backgroundMark x1="57125" y1="37833" x2="57125" y2="37833"/>
                          <a14:backgroundMark x1="57875" y1="38333" x2="57875" y2="38333"/>
                          <a14:backgroundMark x1="56625" y1="37083" x2="56625" y2="37083"/>
                          <a14:backgroundMark x1="57125" y1="37833" x2="57125" y2="37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9" t="34575" r="19610" b="19192"/>
            <a:stretch/>
          </p:blipFill>
          <p:spPr bwMode="auto">
            <a:xfrm>
              <a:off x="6952013" y="1286493"/>
              <a:ext cx="1805050" cy="3170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C4254D4-0DBE-4B23-938E-095DBF151D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500" b="79750" l="43500" r="76500">
                          <a14:foregroundMark x1="55250" y1="42417" x2="55250" y2="42417"/>
                          <a14:foregroundMark x1="59375" y1="40833" x2="59375" y2="40833"/>
                          <a14:foregroundMark x1="56750" y1="40917" x2="56750" y2="40917"/>
                          <a14:foregroundMark x1="58375" y1="42083" x2="58375" y2="42083"/>
                          <a14:foregroundMark x1="58250" y1="42500" x2="57125" y2="43000"/>
                          <a14:foregroundMark x1="55875" y1="43417" x2="55875" y2="43417"/>
                          <a14:foregroundMark x1="54875" y1="41833" x2="54500" y2="42333"/>
                          <a14:foregroundMark x1="53500" y1="43750" x2="53500" y2="43750"/>
                          <a14:foregroundMark x1="53750" y1="44583" x2="53750" y2="44583"/>
                          <a14:foregroundMark x1="56875" y1="44833" x2="56875" y2="44833"/>
                          <a14:foregroundMark x1="57500" y1="44667" x2="56875" y2="44833"/>
                          <a14:foregroundMark x1="54250" y1="45583" x2="52750" y2="45750"/>
                          <a14:foregroundMark x1="47500" y1="45250" x2="47500" y2="45250"/>
                          <a14:foregroundMark x1="50250" y1="44333" x2="50250" y2="44333"/>
                          <a14:foregroundMark x1="50375" y1="41500" x2="50375" y2="41500"/>
                          <a14:foregroundMark x1="50875" y1="40500" x2="50875" y2="40500"/>
                          <a14:foregroundMark x1="50875" y1="39500" x2="50875" y2="39500"/>
                          <a14:foregroundMark x1="51250" y1="38667" x2="51250" y2="38667"/>
                          <a14:foregroundMark x1="51625" y1="38583" x2="51625" y2="38583"/>
                          <a14:foregroundMark x1="51750" y1="38417" x2="51750" y2="38417"/>
                          <a14:foregroundMark x1="52500" y1="37917" x2="52500" y2="37917"/>
                          <a14:foregroundMark x1="53875" y1="37917" x2="53875" y2="37917"/>
                          <a14:foregroundMark x1="54500" y1="37083" x2="54500" y2="37083"/>
                          <a14:foregroundMark x1="54875" y1="37417" x2="55500" y2="37500"/>
                          <a14:foregroundMark x1="56250" y1="37667" x2="56250" y2="37833"/>
                          <a14:foregroundMark x1="56375" y1="37833" x2="56375" y2="37833"/>
                          <a14:foregroundMark x1="56500" y1="37083" x2="56500" y2="37083"/>
                          <a14:foregroundMark x1="57500" y1="38000" x2="57500" y2="38000"/>
                          <a14:foregroundMark x1="57500" y1="38000" x2="57750" y2="38250"/>
                          <a14:foregroundMark x1="57000" y1="37750" x2="57000" y2="37750"/>
                          <a14:foregroundMark x1="56375" y1="37083" x2="56375" y2="37083"/>
                          <a14:foregroundMark x1="47500" y1="44583" x2="47500" y2="44583"/>
                          <a14:foregroundMark x1="45500" y1="45333" x2="45250" y2="45833"/>
                          <a14:foregroundMark x1="45125" y1="46583" x2="44375" y2="47500"/>
                          <a14:foregroundMark x1="43625" y1="48167" x2="43500" y2="48333"/>
                          <a14:foregroundMark x1="43500" y1="48583" x2="43500" y2="48583"/>
                          <a14:foregroundMark x1="74750" y1="46000" x2="74875" y2="46500"/>
                          <a14:foregroundMark x1="75250" y1="47250" x2="75250" y2="47667"/>
                          <a14:foregroundMark x1="75375" y1="47833" x2="75375" y2="47833"/>
                          <a14:foregroundMark x1="75500" y1="47833" x2="75625" y2="48000"/>
                          <a14:foregroundMark x1="76000" y1="48167" x2="76000" y2="48167"/>
                          <a14:foregroundMark x1="76000" y1="48167" x2="76000" y2="48167"/>
                          <a14:foregroundMark x1="76500" y1="48167" x2="76500" y2="48167"/>
                          <a14:foregroundMark x1="74500" y1="44083" x2="73750" y2="44000"/>
                          <a14:foregroundMark x1="70375" y1="42667" x2="69750" y2="42417"/>
                          <a14:foregroundMark x1="65125" y1="38750" x2="64250" y2="37917"/>
                          <a14:foregroundMark x1="64625" y1="37250" x2="64625" y2="37250"/>
                          <a14:foregroundMark x1="64750" y1="37083" x2="64750" y2="37083"/>
                          <a14:foregroundMark x1="64750" y1="36833" x2="64750" y2="36833"/>
                          <a14:foregroundMark x1="66500" y1="40750" x2="66875" y2="41833"/>
                          <a14:foregroundMark x1="69625" y1="45667" x2="69625" y2="45667"/>
                          <a14:foregroundMark x1="70625" y1="48000" x2="70500" y2="48583"/>
                          <a14:foregroundMark x1="68500" y1="54083" x2="67500" y2="54917"/>
                          <a14:foregroundMark x1="61875" y1="60167" x2="61750" y2="60833"/>
                          <a14:foregroundMark x1="63125" y1="62667" x2="61125" y2="65333"/>
                          <a14:foregroundMark x1="60625" y1="66500" x2="58250" y2="69417"/>
                          <a14:foregroundMark x1="54375" y1="72167" x2="54375" y2="72167"/>
                          <a14:foregroundMark x1="49125" y1="70917" x2="49125" y2="70917"/>
                          <a14:foregroundMark x1="57500" y1="73833" x2="57500" y2="74083"/>
                          <a14:foregroundMark x1="54750" y1="77000" x2="54750" y2="77000"/>
                          <a14:foregroundMark x1="54375" y1="76833" x2="54125" y2="76750"/>
                          <a14:foregroundMark x1="52125" y1="75583" x2="52125" y2="75583"/>
                          <a14:foregroundMark x1="52125" y1="75583" x2="51250" y2="77667"/>
                          <a14:foregroundMark x1="51250" y1="77667" x2="51250" y2="77667"/>
                          <a14:foregroundMark x1="53500" y1="77500" x2="54375" y2="77750"/>
                          <a14:foregroundMark x1="57125" y1="78000" x2="57125" y2="78000"/>
                          <a14:foregroundMark x1="59375" y1="76750" x2="59375" y2="76750"/>
                          <a14:foregroundMark x1="60500" y1="76000" x2="62250" y2="76250"/>
                          <a14:foregroundMark x1="64375" y1="76333" x2="64375" y2="76333"/>
                          <a14:foregroundMark x1="64375" y1="76500" x2="64375" y2="76917"/>
                          <a14:foregroundMark x1="59375" y1="70667" x2="59125" y2="69917"/>
                          <a14:foregroundMark x1="57375" y1="66000" x2="56875" y2="65333"/>
                          <a14:foregroundMark x1="55750" y1="63583" x2="56000" y2="63417"/>
                          <a14:foregroundMark x1="58375" y1="62083" x2="58375" y2="62083"/>
                          <a14:foregroundMark x1="58000" y1="61833" x2="57750" y2="61917"/>
                          <a14:foregroundMark x1="57750" y1="61917" x2="57750" y2="61917"/>
                          <a14:foregroundMark x1="57750" y1="62167" x2="58000" y2="62417"/>
                          <a14:foregroundMark x1="58375" y1="62667" x2="58375" y2="62667"/>
                          <a14:foregroundMark x1="62375" y1="60500" x2="62375" y2="60500"/>
                          <a14:foregroundMark x1="65125" y1="59500" x2="65625" y2="59500"/>
                          <a14:foregroundMark x1="65750" y1="59500" x2="66750" y2="59417"/>
                          <a14:foregroundMark x1="69000" y1="58917" x2="69000" y2="58917"/>
                          <a14:foregroundMark x1="69375" y1="58917" x2="69375" y2="58917"/>
                          <a14:foregroundMark x1="70625" y1="59083" x2="70625" y2="59083"/>
                          <a14:foregroundMark x1="60875" y1="67250" x2="61375" y2="68167"/>
                          <a14:foregroundMark x1="63875" y1="72333" x2="64125" y2="73167"/>
                          <a14:foregroundMark x1="65375" y1="73917" x2="65375" y2="74417"/>
                          <a14:foregroundMark x1="64500" y1="76917" x2="63750" y2="77083"/>
                          <a14:foregroundMark x1="62000" y1="77500" x2="61250" y2="77750"/>
                          <a14:foregroundMark x1="56625" y1="79000" x2="56625" y2="79000"/>
                          <a14:foregroundMark x1="55375" y1="79000" x2="55125" y2="79000"/>
                          <a14:foregroundMark x1="54375" y1="79167" x2="55000" y2="79583"/>
                          <a14:foregroundMark x1="57125" y1="79583" x2="57125" y2="79583"/>
                          <a14:foregroundMark x1="60000" y1="79500" x2="60000" y2="79500"/>
                          <a14:foregroundMark x1="61500" y1="79250" x2="61500" y2="79250"/>
                          <a14:foregroundMark x1="62500" y1="79333" x2="62250" y2="79500"/>
                          <a14:foregroundMark x1="60125" y1="79583" x2="60125" y2="79583"/>
                          <a14:foregroundMark x1="61500" y1="79500" x2="61500" y2="79500"/>
                          <a14:foregroundMark x1="60875" y1="79833" x2="60875" y2="79833"/>
                          <a14:foregroundMark x1="58125" y1="78000" x2="56875" y2="78000"/>
                          <a14:foregroundMark x1="55250" y1="77833" x2="53500" y2="77833"/>
                          <a14:foregroundMark x1="52125" y1="77750" x2="52125" y2="77750"/>
                          <a14:foregroundMark x1="51875" y1="77333" x2="51875" y2="77333"/>
                          <a14:foregroundMark x1="52375" y1="75250" x2="54375" y2="74333"/>
                          <a14:foregroundMark x1="57000" y1="72417" x2="57750" y2="71417"/>
                          <a14:foregroundMark x1="58125" y1="69750" x2="57250" y2="69583"/>
                          <a14:foregroundMark x1="56375" y1="69583" x2="54375" y2="71000"/>
                          <a14:foregroundMark x1="52625" y1="72167" x2="52000" y2="72750"/>
                          <a14:foregroundMark x1="51375" y1="72917" x2="51375" y2="72917"/>
                          <a14:foregroundMark x1="51500" y1="69750" x2="51500" y2="69750"/>
                          <a14:foregroundMark x1="53000" y1="36500" x2="53000" y2="36500"/>
                          <a14:foregroundMark x1="56875" y1="54417" x2="56875" y2="54417"/>
                          <a14:foregroundMark x1="54375" y1="54917" x2="54375" y2="54917"/>
                          <a14:foregroundMark x1="57500" y1="54167" x2="57500" y2="54167"/>
                          <a14:foregroundMark x1="54375" y1="53333" x2="55250" y2="53417"/>
                          <a14:foregroundMark x1="63625" y1="53583" x2="63625" y2="53583"/>
                          <a14:foregroundMark x1="65250" y1="55250" x2="65125" y2="55500"/>
                          <a14:foregroundMark x1="65125" y1="57250" x2="65125" y2="57250"/>
                          <a14:backgroundMark x1="55875" y1="37083" x2="55875" y2="37083"/>
                          <a14:backgroundMark x1="57125" y1="37583" x2="57125" y2="37583"/>
                          <a14:backgroundMark x1="57125" y1="37417" x2="57125" y2="37417"/>
                          <a14:backgroundMark x1="56500" y1="37333" x2="56500" y2="37333"/>
                          <a14:backgroundMark x1="57125" y1="37833" x2="57125" y2="37833"/>
                          <a14:backgroundMark x1="57875" y1="38333" x2="57875" y2="38333"/>
                          <a14:backgroundMark x1="56625" y1="37083" x2="56625" y2="37083"/>
                          <a14:backgroundMark x1="57125" y1="37833" x2="57125" y2="37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9" t="34575" r="19610" b="19192"/>
            <a:stretch/>
          </p:blipFill>
          <p:spPr bwMode="auto">
            <a:xfrm>
              <a:off x="9092044" y="1322119"/>
              <a:ext cx="1805050" cy="3170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562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CFE9-9B43-4C44-8051-41C419AA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400" dirty="0" err="1"/>
              <a:t>XorbisEscape</a:t>
            </a:r>
            <a:r>
              <a:rPr lang="en-US" altLang="ko-KR" sz="4400" dirty="0"/>
              <a:t> 15</a:t>
            </a:r>
            <a:r>
              <a:rPr lang="ko-KR" altLang="en-US" sz="4400" dirty="0"/>
              <a:t>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FB807-6F9F-4B42-AF00-6BD62662F80A}"/>
              </a:ext>
            </a:extLst>
          </p:cNvPr>
          <p:cNvSpPr txBox="1"/>
          <p:nvPr/>
        </p:nvSpPr>
        <p:spPr>
          <a:xfrm>
            <a:off x="2774950" y="2437537"/>
            <a:ext cx="6642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+mj-lt"/>
              </a:rPr>
              <a:t>계절마다 영어이름을 찾고 절기와 매치해보세요</a:t>
            </a:r>
            <a:r>
              <a:rPr lang="en-US" altLang="ko-KR" sz="5400" dirty="0">
                <a:latin typeface="+mj-lt"/>
              </a:rPr>
              <a:t>.</a:t>
            </a:r>
            <a:endParaRPr lang="ko-KR" alt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196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5AC5B12-5C7B-4050-9D35-B3F0FDB05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12" y="5030867"/>
            <a:ext cx="3600000" cy="3600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3D2277-63DC-4063-B8DB-FB8B5F720826}"/>
              </a:ext>
            </a:extLst>
          </p:cNvPr>
          <p:cNvGrpSpPr/>
          <p:nvPr/>
        </p:nvGrpSpPr>
        <p:grpSpPr>
          <a:xfrm>
            <a:off x="-1157525" y="1432376"/>
            <a:ext cx="7369650" cy="7247782"/>
            <a:chOff x="449804" y="0"/>
            <a:chExt cx="7369650" cy="72477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999357-EA2D-4526-8CC2-A83828AB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79" y="0"/>
              <a:ext cx="3600000" cy="36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F82312-FA4F-454A-90EB-AE47613A1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179" y="0"/>
              <a:ext cx="3600000" cy="360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C6F807C-21A2-4554-81E6-933125BFC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04" y="3600000"/>
              <a:ext cx="3600000" cy="360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1B5C5-D520-4097-9D6C-BABB0F316CC3}"/>
                </a:ext>
              </a:extLst>
            </p:cNvPr>
            <p:cNvSpPr txBox="1"/>
            <p:nvPr/>
          </p:nvSpPr>
          <p:spPr>
            <a:xfrm>
              <a:off x="3065003" y="2994606"/>
              <a:ext cx="950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/>
                <a:t>?</a:t>
              </a:r>
              <a:endParaRPr lang="ko-KR" alt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054B4A-490A-423C-BC65-8D80AB3362BF}"/>
                </a:ext>
              </a:extLst>
            </p:cNvPr>
            <p:cNvSpPr txBox="1"/>
            <p:nvPr/>
          </p:nvSpPr>
          <p:spPr>
            <a:xfrm>
              <a:off x="6753303" y="2963828"/>
              <a:ext cx="9500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40</a:t>
              </a:r>
              <a:endParaRPr lang="ko-KR" altLang="en-US" sz="4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6C3961-8BA2-44B3-812D-AEC95CC1C59C}"/>
                </a:ext>
              </a:extLst>
            </p:cNvPr>
            <p:cNvSpPr txBox="1"/>
            <p:nvPr/>
          </p:nvSpPr>
          <p:spPr>
            <a:xfrm>
              <a:off x="3109153" y="6539896"/>
              <a:ext cx="9500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50</a:t>
              </a:r>
              <a:endParaRPr lang="ko-KR" altLang="en-US" sz="4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05AC0A-5B3A-4799-93AB-F151CCAB85FD}"/>
                </a:ext>
              </a:extLst>
            </p:cNvPr>
            <p:cNvSpPr txBox="1"/>
            <p:nvPr/>
          </p:nvSpPr>
          <p:spPr>
            <a:xfrm>
              <a:off x="6869428" y="6515251"/>
              <a:ext cx="9500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60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334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57119-B539-43B3-B99B-BD02E240E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t="23703" r="7424" b="25111"/>
          <a:stretch/>
        </p:blipFill>
        <p:spPr>
          <a:xfrm>
            <a:off x="4754880" y="1625600"/>
            <a:ext cx="3078480" cy="42618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7117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60FE61D-2F84-4C86-AB09-054FA014BEDD}"/>
              </a:ext>
            </a:extLst>
          </p:cNvPr>
          <p:cNvGrpSpPr/>
          <p:nvPr/>
        </p:nvGrpSpPr>
        <p:grpSpPr>
          <a:xfrm>
            <a:off x="3256280" y="492760"/>
            <a:ext cx="5948680" cy="6116320"/>
            <a:chOff x="3256280" y="492760"/>
            <a:chExt cx="5948680" cy="6116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0B1CAD-9296-4C3E-BF5D-FFDA8AA39C40}"/>
                </a:ext>
              </a:extLst>
            </p:cNvPr>
            <p:cNvSpPr/>
            <p:nvPr/>
          </p:nvSpPr>
          <p:spPr>
            <a:xfrm>
              <a:off x="3256280" y="492760"/>
              <a:ext cx="5948680" cy="6116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71FE69-7524-4C9A-9B25-D1672372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7"/>
            <a:stretch/>
          </p:blipFill>
          <p:spPr>
            <a:xfrm>
              <a:off x="3414025" y="655320"/>
              <a:ext cx="5575728" cy="5847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084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7392F88-9C73-44D7-AC58-E2A6FCCD08F9}"/>
              </a:ext>
            </a:extLst>
          </p:cNvPr>
          <p:cNvGrpSpPr/>
          <p:nvPr/>
        </p:nvGrpSpPr>
        <p:grpSpPr>
          <a:xfrm>
            <a:off x="3403936" y="55880"/>
            <a:ext cx="2067224" cy="6705600"/>
            <a:chOff x="3403936" y="55880"/>
            <a:chExt cx="2067224" cy="670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C1F9E4-810C-43A5-8840-09EDA5B96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7" r="2399" b="13123"/>
            <a:stretch/>
          </p:blipFill>
          <p:spPr>
            <a:xfrm>
              <a:off x="3403936" y="55880"/>
              <a:ext cx="2067224" cy="67056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6CCD2B-ADF9-422D-8DF3-30594154CEAE}"/>
                </a:ext>
              </a:extLst>
            </p:cNvPr>
            <p:cNvSpPr/>
            <p:nvPr/>
          </p:nvSpPr>
          <p:spPr>
            <a:xfrm>
              <a:off x="3606968" y="5506720"/>
              <a:ext cx="1661160" cy="660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Arial Black" panose="020B0A04020102020204" pitchFamily="34" charset="0"/>
                </a:rPr>
                <a:t>A = 1, IS = 28</a:t>
              </a:r>
              <a:endParaRPr lang="ko-KR" altLang="en-US" sz="1600" b="1" dirty="0">
                <a:latin typeface="Arial Black" panose="020B0A040201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354C6F7-0AD9-4AC4-A3F8-A4F2722DF60A}"/>
                </a:ext>
              </a:extLst>
            </p:cNvPr>
            <p:cNvSpPr/>
            <p:nvPr/>
          </p:nvSpPr>
          <p:spPr>
            <a:xfrm>
              <a:off x="3906520" y="2085340"/>
              <a:ext cx="401320" cy="39878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ko-KR" b="1" dirty="0">
                  <a:ln/>
                  <a:solidFill>
                    <a:schemeClr val="accent3"/>
                  </a:solidFill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D00B63-767E-451A-B9A4-91B17694DBA6}"/>
                </a:ext>
              </a:extLst>
            </p:cNvPr>
            <p:cNvSpPr/>
            <p:nvPr/>
          </p:nvSpPr>
          <p:spPr>
            <a:xfrm>
              <a:off x="3906520" y="2553970"/>
              <a:ext cx="401320" cy="39878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ko-KR" b="1" dirty="0">
                  <a:ln/>
                  <a:solidFill>
                    <a:schemeClr val="accent3"/>
                  </a:solidFill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163524-9504-47AC-8E50-833843F7FD70}"/>
                </a:ext>
              </a:extLst>
            </p:cNvPr>
            <p:cNvSpPr/>
            <p:nvPr/>
          </p:nvSpPr>
          <p:spPr>
            <a:xfrm>
              <a:off x="3906520" y="3009900"/>
              <a:ext cx="401320" cy="39878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ko-KR" b="1" dirty="0">
                  <a:ln/>
                  <a:solidFill>
                    <a:schemeClr val="accent3"/>
                  </a:solidFill>
                </a:rPr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153D01-4133-409A-8D08-7271FB0315CD}"/>
                </a:ext>
              </a:extLst>
            </p:cNvPr>
            <p:cNvSpPr/>
            <p:nvPr/>
          </p:nvSpPr>
          <p:spPr>
            <a:xfrm>
              <a:off x="3906520" y="3463925"/>
              <a:ext cx="401320" cy="39878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ko-KR" b="1" dirty="0">
                  <a:ln/>
                  <a:solidFill>
                    <a:schemeClr val="accent3"/>
                  </a:solidFill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36762A-7F54-4757-A4D4-3270857652C8}"/>
                </a:ext>
              </a:extLst>
            </p:cNvPr>
            <p:cNvSpPr/>
            <p:nvPr/>
          </p:nvSpPr>
          <p:spPr>
            <a:xfrm>
              <a:off x="3906520" y="3941445"/>
              <a:ext cx="401320" cy="39878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ko-KR" b="1" dirty="0">
                  <a:ln/>
                  <a:solidFill>
                    <a:schemeClr val="accent3"/>
                  </a:solidFill>
                </a:rPr>
                <a:t>3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4CED083-C710-4885-8714-16585CAB4DAB}"/>
                </a:ext>
              </a:extLst>
            </p:cNvPr>
            <p:cNvSpPr/>
            <p:nvPr/>
          </p:nvSpPr>
          <p:spPr>
            <a:xfrm>
              <a:off x="3906520" y="4404360"/>
              <a:ext cx="401320" cy="39878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ko-KR" b="1" dirty="0">
                  <a:ln/>
                  <a:solidFill>
                    <a:schemeClr val="accent3"/>
                  </a:solidFill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46A2238-886D-49CF-832E-862D54142AA6}"/>
                </a:ext>
              </a:extLst>
            </p:cNvPr>
            <p:cNvSpPr/>
            <p:nvPr/>
          </p:nvSpPr>
          <p:spPr>
            <a:xfrm>
              <a:off x="3906520" y="4860290"/>
              <a:ext cx="401320" cy="39878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ko-KR" b="1" dirty="0">
                  <a:ln/>
                  <a:solidFill>
                    <a:schemeClr val="accent3"/>
                  </a:solidFill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06548FB-BEDE-4A21-8F20-0F48D06A29D7}"/>
                </a:ext>
              </a:extLst>
            </p:cNvPr>
            <p:cNvSpPr/>
            <p:nvPr/>
          </p:nvSpPr>
          <p:spPr>
            <a:xfrm>
              <a:off x="4437548" y="2114867"/>
              <a:ext cx="680720" cy="339725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439C51"/>
                  </a:solidFill>
                </a:rPr>
                <a:t>?</a:t>
              </a:r>
              <a:endParaRPr lang="ko-KR" altLang="en-US" b="1" dirty="0">
                <a:solidFill>
                  <a:srgbClr val="439C5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DDF079-0F60-4A9B-862A-4975E2982E32}"/>
                </a:ext>
              </a:extLst>
            </p:cNvPr>
            <p:cNvSpPr/>
            <p:nvPr/>
          </p:nvSpPr>
          <p:spPr>
            <a:xfrm>
              <a:off x="4437548" y="2583497"/>
              <a:ext cx="680720" cy="339725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439C51"/>
                  </a:solidFill>
                </a:rPr>
                <a:t>52</a:t>
              </a:r>
              <a:endParaRPr lang="ko-KR" altLang="en-US" b="1" dirty="0">
                <a:solidFill>
                  <a:srgbClr val="439C5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B58E74-7C3F-4E0A-A249-53ECBADCF964}"/>
                </a:ext>
              </a:extLst>
            </p:cNvPr>
            <p:cNvSpPr/>
            <p:nvPr/>
          </p:nvSpPr>
          <p:spPr>
            <a:xfrm>
              <a:off x="4437548" y="3068955"/>
              <a:ext cx="680720" cy="339725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439C51"/>
                  </a:solidFill>
                </a:rPr>
                <a:t>42</a:t>
              </a:r>
              <a:endParaRPr lang="ko-KR" altLang="en-US" b="1" dirty="0">
                <a:solidFill>
                  <a:srgbClr val="439C5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F742BE-A6D4-4711-978A-9669800FB34F}"/>
                </a:ext>
              </a:extLst>
            </p:cNvPr>
            <p:cNvSpPr/>
            <p:nvPr/>
          </p:nvSpPr>
          <p:spPr>
            <a:xfrm>
              <a:off x="4437548" y="3508216"/>
              <a:ext cx="680720" cy="339725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439C51"/>
                  </a:solidFill>
                </a:rPr>
                <a:t>60</a:t>
              </a:r>
              <a:endParaRPr lang="ko-KR" altLang="en-US" b="1" dirty="0">
                <a:solidFill>
                  <a:srgbClr val="439C5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466113A-890C-4DCD-9241-830DA3D90255}"/>
                </a:ext>
              </a:extLst>
            </p:cNvPr>
            <p:cNvSpPr/>
            <p:nvPr/>
          </p:nvSpPr>
          <p:spPr>
            <a:xfrm>
              <a:off x="4437548" y="3969542"/>
              <a:ext cx="680720" cy="339725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439C51"/>
                  </a:solidFill>
                </a:rPr>
                <a:t>56</a:t>
              </a:r>
              <a:endParaRPr lang="ko-KR" altLang="en-US" b="1" dirty="0">
                <a:solidFill>
                  <a:srgbClr val="439C5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335FFF-078B-4B03-B4E0-33ECC22FB705}"/>
                </a:ext>
              </a:extLst>
            </p:cNvPr>
            <p:cNvSpPr/>
            <p:nvPr/>
          </p:nvSpPr>
          <p:spPr>
            <a:xfrm>
              <a:off x="4437548" y="4433887"/>
              <a:ext cx="680720" cy="339725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439C51"/>
                  </a:solidFill>
                </a:rPr>
                <a:t>58</a:t>
              </a:r>
              <a:endParaRPr lang="ko-KR" altLang="en-US" b="1" dirty="0">
                <a:solidFill>
                  <a:srgbClr val="439C5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2A467A-2204-4621-8AA0-76A3494DEEFC}"/>
                </a:ext>
              </a:extLst>
            </p:cNvPr>
            <p:cNvSpPr/>
            <p:nvPr/>
          </p:nvSpPr>
          <p:spPr>
            <a:xfrm>
              <a:off x="4437548" y="4925378"/>
              <a:ext cx="680720" cy="339725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439C51"/>
                  </a:solidFill>
                </a:rPr>
                <a:t>34</a:t>
              </a:r>
              <a:endParaRPr lang="ko-KR" altLang="en-US" b="1" dirty="0">
                <a:solidFill>
                  <a:srgbClr val="439C5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04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0252DC-4F72-4146-8853-2D87FAB4F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327658"/>
              </p:ext>
            </p:extLst>
          </p:nvPr>
        </p:nvGraphicFramePr>
        <p:xfrm>
          <a:off x="234950" y="368300"/>
          <a:ext cx="5861052" cy="6057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263">
                  <a:extLst>
                    <a:ext uri="{9D8B030D-6E8A-4147-A177-3AD203B41FA5}">
                      <a16:colId xmlns:a16="http://schemas.microsoft.com/office/drawing/2014/main" val="3221153132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350789975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10063352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1520697207"/>
                    </a:ext>
                  </a:extLst>
                </a:gridCol>
              </a:tblGrid>
              <a:tr h="151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 2 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517976"/>
                  </a:ext>
                </a:extLst>
              </a:tr>
              <a:tr h="151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598084"/>
                  </a:ext>
                </a:extLst>
              </a:tr>
              <a:tr h="151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016393"/>
                  </a:ext>
                </a:extLst>
              </a:tr>
              <a:tr h="151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8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8609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2A1F00-C58F-4DA2-9F92-77615050B11C}"/>
              </a:ext>
            </a:extLst>
          </p:cNvPr>
          <p:cNvSpPr txBox="1"/>
          <p:nvPr/>
        </p:nvSpPr>
        <p:spPr>
          <a:xfrm>
            <a:off x="6203948" y="889843"/>
            <a:ext cx="61722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(0,3,5,6,9,10,12,15)</a:t>
            </a:r>
          </a:p>
          <a:p>
            <a:r>
              <a:rPr lang="en-US" altLang="ko-KR" sz="3600" b="1" dirty="0"/>
              <a:t>(0,1,2,4,5,6,8,9,10,12,13,14) </a:t>
            </a:r>
          </a:p>
          <a:p>
            <a:r>
              <a:rPr lang="en-US" altLang="ko-KR" sz="3600" b="1" dirty="0"/>
              <a:t>(0,3,5,6,9,10,12,15)</a:t>
            </a:r>
          </a:p>
          <a:p>
            <a:r>
              <a:rPr lang="en-US" altLang="ko-KR" sz="3600" b="1" dirty="0"/>
              <a:t>(0,1,2,3,4,5,6,8,9,10,11)</a:t>
            </a:r>
            <a:br>
              <a:rPr lang="en-US" altLang="ko-KR" sz="3600" b="1" dirty="0"/>
            </a:br>
            <a:r>
              <a:rPr lang="en-US" altLang="ko-KR" sz="3600" b="1" dirty="0"/>
              <a:t>(1,2,3,5,6,7,9,10,11)</a:t>
            </a:r>
          </a:p>
          <a:p>
            <a:r>
              <a:rPr lang="en-US" altLang="ko-KR" sz="3600" b="1" dirty="0"/>
              <a:t>(0,3,5,6,9,10,12,15)</a:t>
            </a:r>
            <a:br>
              <a:rPr lang="en-US" altLang="ko-KR" sz="3600" b="1" dirty="0"/>
            </a:br>
            <a:r>
              <a:rPr lang="en-US" altLang="ko-KR" sz="3600" b="1" dirty="0"/>
              <a:t>(0,1,2,4,8,12,13)</a:t>
            </a:r>
          </a:p>
          <a:p>
            <a:r>
              <a:rPr lang="en-US" altLang="ko-KR" sz="3600" b="1" dirty="0"/>
              <a:t>(0,3,5,6,9,10,12,15)</a:t>
            </a:r>
          </a:p>
          <a:p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425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67EFEB-6BAF-4DBF-821A-FA7411B423AF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D74A97-89CB-4A1C-9C55-8F44676E8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A21A7943-9792-4272-B3CE-01B791BC70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500" b="79750" l="43500" r="76500">
                          <a14:foregroundMark x1="55250" y1="42417" x2="55250" y2="42417"/>
                          <a14:foregroundMark x1="59375" y1="40833" x2="59375" y2="40833"/>
                          <a14:foregroundMark x1="56750" y1="40917" x2="56750" y2="40917"/>
                          <a14:foregroundMark x1="58375" y1="42083" x2="58375" y2="42083"/>
                          <a14:foregroundMark x1="58250" y1="42500" x2="57125" y2="43000"/>
                          <a14:foregroundMark x1="55875" y1="43417" x2="55875" y2="43417"/>
                          <a14:foregroundMark x1="54875" y1="41833" x2="54500" y2="42333"/>
                          <a14:foregroundMark x1="53500" y1="43750" x2="53500" y2="43750"/>
                          <a14:foregroundMark x1="53750" y1="44583" x2="53750" y2="44583"/>
                          <a14:foregroundMark x1="56875" y1="44833" x2="56875" y2="44833"/>
                          <a14:foregroundMark x1="57500" y1="44667" x2="56875" y2="44833"/>
                          <a14:foregroundMark x1="54250" y1="45583" x2="52750" y2="45750"/>
                          <a14:foregroundMark x1="47500" y1="45250" x2="47500" y2="45250"/>
                          <a14:foregroundMark x1="50250" y1="44333" x2="50250" y2="44333"/>
                          <a14:foregroundMark x1="50375" y1="41500" x2="50375" y2="41500"/>
                          <a14:foregroundMark x1="50875" y1="40500" x2="50875" y2="40500"/>
                          <a14:foregroundMark x1="50875" y1="39500" x2="50875" y2="39500"/>
                          <a14:foregroundMark x1="51250" y1="38667" x2="51250" y2="38667"/>
                          <a14:foregroundMark x1="51625" y1="38583" x2="51625" y2="38583"/>
                          <a14:foregroundMark x1="51750" y1="38417" x2="51750" y2="38417"/>
                          <a14:foregroundMark x1="52500" y1="37917" x2="52500" y2="37917"/>
                          <a14:foregroundMark x1="53875" y1="37917" x2="53875" y2="37917"/>
                          <a14:foregroundMark x1="54500" y1="37083" x2="54500" y2="37083"/>
                          <a14:foregroundMark x1="54875" y1="37417" x2="55500" y2="37500"/>
                          <a14:foregroundMark x1="56250" y1="37667" x2="56250" y2="37833"/>
                          <a14:foregroundMark x1="56375" y1="37833" x2="56375" y2="37833"/>
                          <a14:foregroundMark x1="56500" y1="37083" x2="56500" y2="37083"/>
                          <a14:foregroundMark x1="57500" y1="38000" x2="57500" y2="38000"/>
                          <a14:foregroundMark x1="57500" y1="38000" x2="57750" y2="38250"/>
                          <a14:foregroundMark x1="57000" y1="37750" x2="57000" y2="37750"/>
                          <a14:foregroundMark x1="56375" y1="37083" x2="56375" y2="37083"/>
                          <a14:foregroundMark x1="47500" y1="44583" x2="47500" y2="44583"/>
                          <a14:foregroundMark x1="45500" y1="45333" x2="45250" y2="45833"/>
                          <a14:foregroundMark x1="45125" y1="46583" x2="44375" y2="47500"/>
                          <a14:foregroundMark x1="43625" y1="48167" x2="43500" y2="48333"/>
                          <a14:foregroundMark x1="43500" y1="48583" x2="43500" y2="48583"/>
                          <a14:foregroundMark x1="74750" y1="46000" x2="74875" y2="46500"/>
                          <a14:foregroundMark x1="75250" y1="47250" x2="75250" y2="47667"/>
                          <a14:foregroundMark x1="75375" y1="47833" x2="75375" y2="47833"/>
                          <a14:foregroundMark x1="75500" y1="47833" x2="75625" y2="48000"/>
                          <a14:foregroundMark x1="76000" y1="48167" x2="76000" y2="48167"/>
                          <a14:foregroundMark x1="76000" y1="48167" x2="76000" y2="48167"/>
                          <a14:foregroundMark x1="76500" y1="48167" x2="76500" y2="48167"/>
                          <a14:foregroundMark x1="74500" y1="44083" x2="73750" y2="44000"/>
                          <a14:foregroundMark x1="70375" y1="42667" x2="69750" y2="42417"/>
                          <a14:foregroundMark x1="65125" y1="38750" x2="64250" y2="37917"/>
                          <a14:foregroundMark x1="64625" y1="37250" x2="64625" y2="37250"/>
                          <a14:foregroundMark x1="64750" y1="37083" x2="64750" y2="37083"/>
                          <a14:foregroundMark x1="64750" y1="36833" x2="64750" y2="36833"/>
                          <a14:foregroundMark x1="66500" y1="40750" x2="66875" y2="41833"/>
                          <a14:foregroundMark x1="69625" y1="45667" x2="69625" y2="45667"/>
                          <a14:foregroundMark x1="70625" y1="48000" x2="70500" y2="48583"/>
                          <a14:foregroundMark x1="68500" y1="54083" x2="67500" y2="54917"/>
                          <a14:foregroundMark x1="61875" y1="60167" x2="61750" y2="60833"/>
                          <a14:foregroundMark x1="63125" y1="62667" x2="61125" y2="65333"/>
                          <a14:foregroundMark x1="60625" y1="66500" x2="58250" y2="69417"/>
                          <a14:foregroundMark x1="54375" y1="72167" x2="54375" y2="72167"/>
                          <a14:foregroundMark x1="49125" y1="70917" x2="49125" y2="70917"/>
                          <a14:foregroundMark x1="57500" y1="73833" x2="57500" y2="74083"/>
                          <a14:foregroundMark x1="54750" y1="77000" x2="54750" y2="77000"/>
                          <a14:foregroundMark x1="54375" y1="76833" x2="54125" y2="76750"/>
                          <a14:foregroundMark x1="52125" y1="75583" x2="52125" y2="75583"/>
                          <a14:foregroundMark x1="52125" y1="75583" x2="51250" y2="77667"/>
                          <a14:foregroundMark x1="51250" y1="77667" x2="51250" y2="77667"/>
                          <a14:foregroundMark x1="53500" y1="77500" x2="54375" y2="77750"/>
                          <a14:foregroundMark x1="57125" y1="78000" x2="57125" y2="78000"/>
                          <a14:foregroundMark x1="59375" y1="76750" x2="59375" y2="76750"/>
                          <a14:foregroundMark x1="60500" y1="76000" x2="62250" y2="76250"/>
                          <a14:foregroundMark x1="64375" y1="76333" x2="64375" y2="76333"/>
                          <a14:foregroundMark x1="64375" y1="76500" x2="64375" y2="76917"/>
                          <a14:foregroundMark x1="59375" y1="70667" x2="59125" y2="69917"/>
                          <a14:foregroundMark x1="57375" y1="66000" x2="56875" y2="65333"/>
                          <a14:foregroundMark x1="55750" y1="63583" x2="56000" y2="63417"/>
                          <a14:foregroundMark x1="58375" y1="62083" x2="58375" y2="62083"/>
                          <a14:foregroundMark x1="58000" y1="61833" x2="57750" y2="61917"/>
                          <a14:foregroundMark x1="57750" y1="61917" x2="57750" y2="61917"/>
                          <a14:foregroundMark x1="57750" y1="62167" x2="58000" y2="62417"/>
                          <a14:foregroundMark x1="58375" y1="62667" x2="58375" y2="62667"/>
                          <a14:foregroundMark x1="62375" y1="60500" x2="62375" y2="60500"/>
                          <a14:foregroundMark x1="65125" y1="59500" x2="65625" y2="59500"/>
                          <a14:foregroundMark x1="65750" y1="59500" x2="66750" y2="59417"/>
                          <a14:foregroundMark x1="69000" y1="58917" x2="69000" y2="58917"/>
                          <a14:foregroundMark x1="69375" y1="58917" x2="69375" y2="58917"/>
                          <a14:foregroundMark x1="70625" y1="59083" x2="70625" y2="59083"/>
                          <a14:foregroundMark x1="60875" y1="67250" x2="61375" y2="68167"/>
                          <a14:foregroundMark x1="63875" y1="72333" x2="64125" y2="73167"/>
                          <a14:foregroundMark x1="65375" y1="73917" x2="65375" y2="74417"/>
                          <a14:foregroundMark x1="64500" y1="76917" x2="63750" y2="77083"/>
                          <a14:foregroundMark x1="62000" y1="77500" x2="61250" y2="77750"/>
                          <a14:foregroundMark x1="56625" y1="79000" x2="56625" y2="79000"/>
                          <a14:foregroundMark x1="55375" y1="79000" x2="55125" y2="79000"/>
                          <a14:foregroundMark x1="54375" y1="79167" x2="55000" y2="79583"/>
                          <a14:foregroundMark x1="57125" y1="79583" x2="57125" y2="79583"/>
                          <a14:foregroundMark x1="60000" y1="79500" x2="60000" y2="79500"/>
                          <a14:foregroundMark x1="61500" y1="79250" x2="61500" y2="79250"/>
                          <a14:foregroundMark x1="62500" y1="79333" x2="62250" y2="79500"/>
                          <a14:foregroundMark x1="60125" y1="79583" x2="60125" y2="79583"/>
                          <a14:foregroundMark x1="61500" y1="79500" x2="61500" y2="79500"/>
                          <a14:foregroundMark x1="60875" y1="79833" x2="60875" y2="79833"/>
                          <a14:foregroundMark x1="58125" y1="78000" x2="56875" y2="78000"/>
                          <a14:foregroundMark x1="55250" y1="77833" x2="53500" y2="77833"/>
                          <a14:foregroundMark x1="52125" y1="77750" x2="52125" y2="77750"/>
                          <a14:foregroundMark x1="51875" y1="77333" x2="51875" y2="77333"/>
                          <a14:foregroundMark x1="52375" y1="75250" x2="54375" y2="74333"/>
                          <a14:foregroundMark x1="57000" y1="72417" x2="57750" y2="71417"/>
                          <a14:foregroundMark x1="58125" y1="69750" x2="57250" y2="69583"/>
                          <a14:foregroundMark x1="56375" y1="69583" x2="54375" y2="71000"/>
                          <a14:foregroundMark x1="52625" y1="72167" x2="52000" y2="72750"/>
                          <a14:foregroundMark x1="51375" y1="72917" x2="51375" y2="72917"/>
                          <a14:foregroundMark x1="51500" y1="69750" x2="51500" y2="69750"/>
                          <a14:foregroundMark x1="53000" y1="36500" x2="53000" y2="36500"/>
                          <a14:foregroundMark x1="56875" y1="54417" x2="56875" y2="54417"/>
                          <a14:foregroundMark x1="54375" y1="54917" x2="54375" y2="54917"/>
                          <a14:foregroundMark x1="57500" y1="54167" x2="57500" y2="54167"/>
                          <a14:foregroundMark x1="54375" y1="53333" x2="55250" y2="53417"/>
                          <a14:foregroundMark x1="63625" y1="53583" x2="63625" y2="53583"/>
                          <a14:foregroundMark x1="65250" y1="55250" x2="65125" y2="55500"/>
                          <a14:foregroundMark x1="65125" y1="57250" x2="65125" y2="57250"/>
                          <a14:backgroundMark x1="55875" y1="37083" x2="55875" y2="37083"/>
                          <a14:backgroundMark x1="57125" y1="37583" x2="57125" y2="37583"/>
                          <a14:backgroundMark x1="57125" y1="37417" x2="57125" y2="37417"/>
                          <a14:backgroundMark x1="56500" y1="37333" x2="56500" y2="37333"/>
                          <a14:backgroundMark x1="57125" y1="37833" x2="57125" y2="37833"/>
                          <a14:backgroundMark x1="57875" y1="38333" x2="57875" y2="38333"/>
                          <a14:backgroundMark x1="56625" y1="37083" x2="56625" y2="37083"/>
                          <a14:backgroundMark x1="57125" y1="37833" x2="57125" y2="37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9" t="34575" r="19610" b="19192"/>
            <a:stretch/>
          </p:blipFill>
          <p:spPr bwMode="auto">
            <a:xfrm>
              <a:off x="3114263" y="4452511"/>
              <a:ext cx="1267237" cy="222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D3628F-4F23-4CB1-BFB6-156B8F12DF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500" b="79750" l="43500" r="76500">
                          <a14:foregroundMark x1="55250" y1="42417" x2="55250" y2="42417"/>
                          <a14:foregroundMark x1="59375" y1="40833" x2="59375" y2="40833"/>
                          <a14:foregroundMark x1="56750" y1="40917" x2="56750" y2="40917"/>
                          <a14:foregroundMark x1="58375" y1="42083" x2="58375" y2="42083"/>
                          <a14:foregroundMark x1="58250" y1="42500" x2="57125" y2="43000"/>
                          <a14:foregroundMark x1="55875" y1="43417" x2="55875" y2="43417"/>
                          <a14:foregroundMark x1="54875" y1="41833" x2="54500" y2="42333"/>
                          <a14:foregroundMark x1="53500" y1="43750" x2="53500" y2="43750"/>
                          <a14:foregroundMark x1="53750" y1="44583" x2="53750" y2="44583"/>
                          <a14:foregroundMark x1="56875" y1="44833" x2="56875" y2="44833"/>
                          <a14:foregroundMark x1="57500" y1="44667" x2="56875" y2="44833"/>
                          <a14:foregroundMark x1="54250" y1="45583" x2="52750" y2="45750"/>
                          <a14:foregroundMark x1="47500" y1="45250" x2="47500" y2="45250"/>
                          <a14:foregroundMark x1="50250" y1="44333" x2="50250" y2="44333"/>
                          <a14:foregroundMark x1="50375" y1="41500" x2="50375" y2="41500"/>
                          <a14:foregroundMark x1="50875" y1="40500" x2="50875" y2="40500"/>
                          <a14:foregroundMark x1="50875" y1="39500" x2="50875" y2="39500"/>
                          <a14:foregroundMark x1="51250" y1="38667" x2="51250" y2="38667"/>
                          <a14:foregroundMark x1="51625" y1="38583" x2="51625" y2="38583"/>
                          <a14:foregroundMark x1="51750" y1="38417" x2="51750" y2="38417"/>
                          <a14:foregroundMark x1="52500" y1="37917" x2="52500" y2="37917"/>
                          <a14:foregroundMark x1="53875" y1="37917" x2="53875" y2="37917"/>
                          <a14:foregroundMark x1="54500" y1="37083" x2="54500" y2="37083"/>
                          <a14:foregroundMark x1="54875" y1="37417" x2="55500" y2="37500"/>
                          <a14:foregroundMark x1="56250" y1="37667" x2="56250" y2="37833"/>
                          <a14:foregroundMark x1="56375" y1="37833" x2="56375" y2="37833"/>
                          <a14:foregroundMark x1="56500" y1="37083" x2="56500" y2="37083"/>
                          <a14:foregroundMark x1="57500" y1="38000" x2="57500" y2="38000"/>
                          <a14:foregroundMark x1="57500" y1="38000" x2="57750" y2="38250"/>
                          <a14:foregroundMark x1="57000" y1="37750" x2="57000" y2="37750"/>
                          <a14:foregroundMark x1="56375" y1="37083" x2="56375" y2="37083"/>
                          <a14:foregroundMark x1="47500" y1="44583" x2="47500" y2="44583"/>
                          <a14:foregroundMark x1="45500" y1="45333" x2="45250" y2="45833"/>
                          <a14:foregroundMark x1="45125" y1="46583" x2="44375" y2="47500"/>
                          <a14:foregroundMark x1="43625" y1="48167" x2="43500" y2="48333"/>
                          <a14:foregroundMark x1="43500" y1="48583" x2="43500" y2="48583"/>
                          <a14:foregroundMark x1="74750" y1="46000" x2="74875" y2="46500"/>
                          <a14:foregroundMark x1="75250" y1="47250" x2="75250" y2="47667"/>
                          <a14:foregroundMark x1="75375" y1="47833" x2="75375" y2="47833"/>
                          <a14:foregroundMark x1="75500" y1="47833" x2="75625" y2="48000"/>
                          <a14:foregroundMark x1="76000" y1="48167" x2="76000" y2="48167"/>
                          <a14:foregroundMark x1="76000" y1="48167" x2="76000" y2="48167"/>
                          <a14:foregroundMark x1="76500" y1="48167" x2="76500" y2="48167"/>
                          <a14:foregroundMark x1="74500" y1="44083" x2="73750" y2="44000"/>
                          <a14:foregroundMark x1="70375" y1="42667" x2="69750" y2="42417"/>
                          <a14:foregroundMark x1="65125" y1="38750" x2="64250" y2="37917"/>
                          <a14:foregroundMark x1="64625" y1="37250" x2="64625" y2="37250"/>
                          <a14:foregroundMark x1="64750" y1="37083" x2="64750" y2="37083"/>
                          <a14:foregroundMark x1="64750" y1="36833" x2="64750" y2="36833"/>
                          <a14:foregroundMark x1="66500" y1="40750" x2="66875" y2="41833"/>
                          <a14:foregroundMark x1="69625" y1="45667" x2="69625" y2="45667"/>
                          <a14:foregroundMark x1="70625" y1="48000" x2="70500" y2="48583"/>
                          <a14:foregroundMark x1="68500" y1="54083" x2="67500" y2="54917"/>
                          <a14:foregroundMark x1="61875" y1="60167" x2="61750" y2="60833"/>
                          <a14:foregroundMark x1="63125" y1="62667" x2="61125" y2="65333"/>
                          <a14:foregroundMark x1="60625" y1="66500" x2="58250" y2="69417"/>
                          <a14:foregroundMark x1="54375" y1="72167" x2="54375" y2="72167"/>
                          <a14:foregroundMark x1="49125" y1="70917" x2="49125" y2="70917"/>
                          <a14:foregroundMark x1="57500" y1="73833" x2="57500" y2="74083"/>
                          <a14:foregroundMark x1="54750" y1="77000" x2="54750" y2="77000"/>
                          <a14:foregroundMark x1="54375" y1="76833" x2="54125" y2="76750"/>
                          <a14:foregroundMark x1="52125" y1="75583" x2="52125" y2="75583"/>
                          <a14:foregroundMark x1="52125" y1="75583" x2="51250" y2="77667"/>
                          <a14:foregroundMark x1="51250" y1="77667" x2="51250" y2="77667"/>
                          <a14:foregroundMark x1="53500" y1="77500" x2="54375" y2="77750"/>
                          <a14:foregroundMark x1="57125" y1="78000" x2="57125" y2="78000"/>
                          <a14:foregroundMark x1="59375" y1="76750" x2="59375" y2="76750"/>
                          <a14:foregroundMark x1="60500" y1="76000" x2="62250" y2="76250"/>
                          <a14:foregroundMark x1="64375" y1="76333" x2="64375" y2="76333"/>
                          <a14:foregroundMark x1="64375" y1="76500" x2="64375" y2="76917"/>
                          <a14:foregroundMark x1="59375" y1="70667" x2="59125" y2="69917"/>
                          <a14:foregroundMark x1="57375" y1="66000" x2="56875" y2="65333"/>
                          <a14:foregroundMark x1="55750" y1="63583" x2="56000" y2="63417"/>
                          <a14:foregroundMark x1="58375" y1="62083" x2="58375" y2="62083"/>
                          <a14:foregroundMark x1="58000" y1="61833" x2="57750" y2="61917"/>
                          <a14:foregroundMark x1="57750" y1="61917" x2="57750" y2="61917"/>
                          <a14:foregroundMark x1="57750" y1="62167" x2="58000" y2="62417"/>
                          <a14:foregroundMark x1="58375" y1="62667" x2="58375" y2="62667"/>
                          <a14:foregroundMark x1="62375" y1="60500" x2="62375" y2="60500"/>
                          <a14:foregroundMark x1="65125" y1="59500" x2="65625" y2="59500"/>
                          <a14:foregroundMark x1="65750" y1="59500" x2="66750" y2="59417"/>
                          <a14:foregroundMark x1="69000" y1="58917" x2="69000" y2="58917"/>
                          <a14:foregroundMark x1="69375" y1="58917" x2="69375" y2="58917"/>
                          <a14:foregroundMark x1="70625" y1="59083" x2="70625" y2="59083"/>
                          <a14:foregroundMark x1="60875" y1="67250" x2="61375" y2="68167"/>
                          <a14:foregroundMark x1="63875" y1="72333" x2="64125" y2="73167"/>
                          <a14:foregroundMark x1="65375" y1="73917" x2="65375" y2="74417"/>
                          <a14:foregroundMark x1="64500" y1="76917" x2="63750" y2="77083"/>
                          <a14:foregroundMark x1="62000" y1="77500" x2="61250" y2="77750"/>
                          <a14:foregroundMark x1="56625" y1="79000" x2="56625" y2="79000"/>
                          <a14:foregroundMark x1="55375" y1="79000" x2="55125" y2="79000"/>
                          <a14:foregroundMark x1="54375" y1="79167" x2="55000" y2="79583"/>
                          <a14:foregroundMark x1="57125" y1="79583" x2="57125" y2="79583"/>
                          <a14:foregroundMark x1="60000" y1="79500" x2="60000" y2="79500"/>
                          <a14:foregroundMark x1="61500" y1="79250" x2="61500" y2="79250"/>
                          <a14:foregroundMark x1="62500" y1="79333" x2="62250" y2="79500"/>
                          <a14:foregroundMark x1="60125" y1="79583" x2="60125" y2="79583"/>
                          <a14:foregroundMark x1="61500" y1="79500" x2="61500" y2="79500"/>
                          <a14:foregroundMark x1="60875" y1="79833" x2="60875" y2="79833"/>
                          <a14:foregroundMark x1="58125" y1="78000" x2="56875" y2="78000"/>
                          <a14:foregroundMark x1="55250" y1="77833" x2="53500" y2="77833"/>
                          <a14:foregroundMark x1="52125" y1="77750" x2="52125" y2="77750"/>
                          <a14:foregroundMark x1="51875" y1="77333" x2="51875" y2="77333"/>
                          <a14:foregroundMark x1="52375" y1="75250" x2="54375" y2="74333"/>
                          <a14:foregroundMark x1="57000" y1="72417" x2="57750" y2="71417"/>
                          <a14:foregroundMark x1="58125" y1="69750" x2="57250" y2="69583"/>
                          <a14:foregroundMark x1="56375" y1="69583" x2="54375" y2="71000"/>
                          <a14:foregroundMark x1="52625" y1="72167" x2="52000" y2="72750"/>
                          <a14:foregroundMark x1="51375" y1="72917" x2="51375" y2="72917"/>
                          <a14:foregroundMark x1="51500" y1="69750" x2="51500" y2="69750"/>
                          <a14:foregroundMark x1="53000" y1="36500" x2="53000" y2="36500"/>
                          <a14:foregroundMark x1="56875" y1="54417" x2="56875" y2="54417"/>
                          <a14:foregroundMark x1="54375" y1="54917" x2="54375" y2="54917"/>
                          <a14:foregroundMark x1="57500" y1="54167" x2="57500" y2="54167"/>
                          <a14:foregroundMark x1="54375" y1="53333" x2="55250" y2="53417"/>
                          <a14:foregroundMark x1="63625" y1="53583" x2="63625" y2="53583"/>
                          <a14:foregroundMark x1="65250" y1="55250" x2="65125" y2="55500"/>
                          <a14:foregroundMark x1="65125" y1="57250" x2="65125" y2="57250"/>
                          <a14:backgroundMark x1="55875" y1="37083" x2="55875" y2="37083"/>
                          <a14:backgroundMark x1="57125" y1="37583" x2="57125" y2="37583"/>
                          <a14:backgroundMark x1="57125" y1="37417" x2="57125" y2="37417"/>
                          <a14:backgroundMark x1="56500" y1="37333" x2="56500" y2="37333"/>
                          <a14:backgroundMark x1="57125" y1="37833" x2="57125" y2="37833"/>
                          <a14:backgroundMark x1="57875" y1="38333" x2="57875" y2="38333"/>
                          <a14:backgroundMark x1="56625" y1="37083" x2="56625" y2="37083"/>
                          <a14:backgroundMark x1="57125" y1="37833" x2="57125" y2="37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9" t="34575" r="19610" b="19192"/>
            <a:stretch/>
          </p:blipFill>
          <p:spPr bwMode="auto">
            <a:xfrm>
              <a:off x="3975100" y="4555687"/>
              <a:ext cx="1149762" cy="2019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E524C7DE-FD0B-4BCB-8FD1-DBBE9A0A5E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500" b="79750" l="43500" r="76500">
                          <a14:foregroundMark x1="55250" y1="42417" x2="55250" y2="42417"/>
                          <a14:foregroundMark x1="59375" y1="40833" x2="59375" y2="40833"/>
                          <a14:foregroundMark x1="56750" y1="40917" x2="56750" y2="40917"/>
                          <a14:foregroundMark x1="58375" y1="42083" x2="58375" y2="42083"/>
                          <a14:foregroundMark x1="58250" y1="42500" x2="57125" y2="43000"/>
                          <a14:foregroundMark x1="55875" y1="43417" x2="55875" y2="43417"/>
                          <a14:foregroundMark x1="54875" y1="41833" x2="54500" y2="42333"/>
                          <a14:foregroundMark x1="53500" y1="43750" x2="53500" y2="43750"/>
                          <a14:foregroundMark x1="53750" y1="44583" x2="53750" y2="44583"/>
                          <a14:foregroundMark x1="56875" y1="44833" x2="56875" y2="44833"/>
                          <a14:foregroundMark x1="57500" y1="44667" x2="56875" y2="44833"/>
                          <a14:foregroundMark x1="54250" y1="45583" x2="52750" y2="45750"/>
                          <a14:foregroundMark x1="47500" y1="45250" x2="47500" y2="45250"/>
                          <a14:foregroundMark x1="50250" y1="44333" x2="50250" y2="44333"/>
                          <a14:foregroundMark x1="50375" y1="41500" x2="50375" y2="41500"/>
                          <a14:foregroundMark x1="50875" y1="40500" x2="50875" y2="40500"/>
                          <a14:foregroundMark x1="50875" y1="39500" x2="50875" y2="39500"/>
                          <a14:foregroundMark x1="51250" y1="38667" x2="51250" y2="38667"/>
                          <a14:foregroundMark x1="51625" y1="38583" x2="51625" y2="38583"/>
                          <a14:foregroundMark x1="51750" y1="38417" x2="51750" y2="38417"/>
                          <a14:foregroundMark x1="52500" y1="37917" x2="52500" y2="37917"/>
                          <a14:foregroundMark x1="53875" y1="37917" x2="53875" y2="37917"/>
                          <a14:foregroundMark x1="54500" y1="37083" x2="54500" y2="37083"/>
                          <a14:foregroundMark x1="54875" y1="37417" x2="55500" y2="37500"/>
                          <a14:foregroundMark x1="56250" y1="37667" x2="56250" y2="37833"/>
                          <a14:foregroundMark x1="56375" y1="37833" x2="56375" y2="37833"/>
                          <a14:foregroundMark x1="56500" y1="37083" x2="56500" y2="37083"/>
                          <a14:foregroundMark x1="57500" y1="38000" x2="57500" y2="38000"/>
                          <a14:foregroundMark x1="57500" y1="38000" x2="57750" y2="38250"/>
                          <a14:foregroundMark x1="57000" y1="37750" x2="57000" y2="37750"/>
                          <a14:foregroundMark x1="56375" y1="37083" x2="56375" y2="37083"/>
                          <a14:foregroundMark x1="47500" y1="44583" x2="47500" y2="44583"/>
                          <a14:foregroundMark x1="45500" y1="45333" x2="45250" y2="45833"/>
                          <a14:foregroundMark x1="45125" y1="46583" x2="44375" y2="47500"/>
                          <a14:foregroundMark x1="43625" y1="48167" x2="43500" y2="48333"/>
                          <a14:foregroundMark x1="43500" y1="48583" x2="43500" y2="48583"/>
                          <a14:foregroundMark x1="74750" y1="46000" x2="74875" y2="46500"/>
                          <a14:foregroundMark x1="75250" y1="47250" x2="75250" y2="47667"/>
                          <a14:foregroundMark x1="75375" y1="47833" x2="75375" y2="47833"/>
                          <a14:foregroundMark x1="75500" y1="47833" x2="75625" y2="48000"/>
                          <a14:foregroundMark x1="76000" y1="48167" x2="76000" y2="48167"/>
                          <a14:foregroundMark x1="76000" y1="48167" x2="76000" y2="48167"/>
                          <a14:foregroundMark x1="76500" y1="48167" x2="76500" y2="48167"/>
                          <a14:foregroundMark x1="74500" y1="44083" x2="73750" y2="44000"/>
                          <a14:foregroundMark x1="70375" y1="42667" x2="69750" y2="42417"/>
                          <a14:foregroundMark x1="65125" y1="38750" x2="64250" y2="37917"/>
                          <a14:foregroundMark x1="64625" y1="37250" x2="64625" y2="37250"/>
                          <a14:foregroundMark x1="64750" y1="37083" x2="64750" y2="37083"/>
                          <a14:foregroundMark x1="64750" y1="36833" x2="64750" y2="36833"/>
                          <a14:foregroundMark x1="66500" y1="40750" x2="66875" y2="41833"/>
                          <a14:foregroundMark x1="69625" y1="45667" x2="69625" y2="45667"/>
                          <a14:foregroundMark x1="70625" y1="48000" x2="70500" y2="48583"/>
                          <a14:foregroundMark x1="68500" y1="54083" x2="67500" y2="54917"/>
                          <a14:foregroundMark x1="61875" y1="60167" x2="61750" y2="60833"/>
                          <a14:foregroundMark x1="63125" y1="62667" x2="61125" y2="65333"/>
                          <a14:foregroundMark x1="60625" y1="66500" x2="58250" y2="69417"/>
                          <a14:foregroundMark x1="54375" y1="72167" x2="54375" y2="72167"/>
                          <a14:foregroundMark x1="49125" y1="70917" x2="49125" y2="70917"/>
                          <a14:foregroundMark x1="57500" y1="73833" x2="57500" y2="74083"/>
                          <a14:foregroundMark x1="54750" y1="77000" x2="54750" y2="77000"/>
                          <a14:foregroundMark x1="54375" y1="76833" x2="54125" y2="76750"/>
                          <a14:foregroundMark x1="52125" y1="75583" x2="52125" y2="75583"/>
                          <a14:foregroundMark x1="52125" y1="75583" x2="51250" y2="77667"/>
                          <a14:foregroundMark x1="51250" y1="77667" x2="51250" y2="77667"/>
                          <a14:foregroundMark x1="53500" y1="77500" x2="54375" y2="77750"/>
                          <a14:foregroundMark x1="57125" y1="78000" x2="57125" y2="78000"/>
                          <a14:foregroundMark x1="59375" y1="76750" x2="59375" y2="76750"/>
                          <a14:foregroundMark x1="60500" y1="76000" x2="62250" y2="76250"/>
                          <a14:foregroundMark x1="64375" y1="76333" x2="64375" y2="76333"/>
                          <a14:foregroundMark x1="64375" y1="76500" x2="64375" y2="76917"/>
                          <a14:foregroundMark x1="59375" y1="70667" x2="59125" y2="69917"/>
                          <a14:foregroundMark x1="57375" y1="66000" x2="56875" y2="65333"/>
                          <a14:foregroundMark x1="55750" y1="63583" x2="56000" y2="63417"/>
                          <a14:foregroundMark x1="58375" y1="62083" x2="58375" y2="62083"/>
                          <a14:foregroundMark x1="58000" y1="61833" x2="57750" y2="61917"/>
                          <a14:foregroundMark x1="57750" y1="61917" x2="57750" y2="61917"/>
                          <a14:foregroundMark x1="57750" y1="62167" x2="58000" y2="62417"/>
                          <a14:foregroundMark x1="58375" y1="62667" x2="58375" y2="62667"/>
                          <a14:foregroundMark x1="62375" y1="60500" x2="62375" y2="60500"/>
                          <a14:foregroundMark x1="65125" y1="59500" x2="65625" y2="59500"/>
                          <a14:foregroundMark x1="65750" y1="59500" x2="66750" y2="59417"/>
                          <a14:foregroundMark x1="69000" y1="58917" x2="69000" y2="58917"/>
                          <a14:foregroundMark x1="69375" y1="58917" x2="69375" y2="58917"/>
                          <a14:foregroundMark x1="70625" y1="59083" x2="70625" y2="59083"/>
                          <a14:foregroundMark x1="60875" y1="67250" x2="61375" y2="68167"/>
                          <a14:foregroundMark x1="63875" y1="72333" x2="64125" y2="73167"/>
                          <a14:foregroundMark x1="65375" y1="73917" x2="65375" y2="74417"/>
                          <a14:foregroundMark x1="64500" y1="76917" x2="63750" y2="77083"/>
                          <a14:foregroundMark x1="62000" y1="77500" x2="61250" y2="77750"/>
                          <a14:foregroundMark x1="56625" y1="79000" x2="56625" y2="79000"/>
                          <a14:foregroundMark x1="55375" y1="79000" x2="55125" y2="79000"/>
                          <a14:foregroundMark x1="54375" y1="79167" x2="55000" y2="79583"/>
                          <a14:foregroundMark x1="57125" y1="79583" x2="57125" y2="79583"/>
                          <a14:foregroundMark x1="60000" y1="79500" x2="60000" y2="79500"/>
                          <a14:foregroundMark x1="61500" y1="79250" x2="61500" y2="79250"/>
                          <a14:foregroundMark x1="62500" y1="79333" x2="62250" y2="79500"/>
                          <a14:foregroundMark x1="60125" y1="79583" x2="60125" y2="79583"/>
                          <a14:foregroundMark x1="61500" y1="79500" x2="61500" y2="79500"/>
                          <a14:foregroundMark x1="60875" y1="79833" x2="60875" y2="79833"/>
                          <a14:foregroundMark x1="58125" y1="78000" x2="56875" y2="78000"/>
                          <a14:foregroundMark x1="55250" y1="77833" x2="53500" y2="77833"/>
                          <a14:foregroundMark x1="52125" y1="77750" x2="52125" y2="77750"/>
                          <a14:foregroundMark x1="51875" y1="77333" x2="51875" y2="77333"/>
                          <a14:foregroundMark x1="52375" y1="75250" x2="54375" y2="74333"/>
                          <a14:foregroundMark x1="57000" y1="72417" x2="57750" y2="71417"/>
                          <a14:foregroundMark x1="58125" y1="69750" x2="57250" y2="69583"/>
                          <a14:foregroundMark x1="56375" y1="69583" x2="54375" y2="71000"/>
                          <a14:foregroundMark x1="52625" y1="72167" x2="52000" y2="72750"/>
                          <a14:foregroundMark x1="51375" y1="72917" x2="51375" y2="72917"/>
                          <a14:foregroundMark x1="51500" y1="69750" x2="51500" y2="69750"/>
                          <a14:foregroundMark x1="53000" y1="36500" x2="53000" y2="36500"/>
                          <a14:foregroundMark x1="56875" y1="54417" x2="56875" y2="54417"/>
                          <a14:foregroundMark x1="54375" y1="54917" x2="54375" y2="54917"/>
                          <a14:foregroundMark x1="57500" y1="54167" x2="57500" y2="54167"/>
                          <a14:foregroundMark x1="54375" y1="53333" x2="55250" y2="53417"/>
                          <a14:foregroundMark x1="63625" y1="53583" x2="63625" y2="53583"/>
                          <a14:foregroundMark x1="65250" y1="55250" x2="65125" y2="55500"/>
                          <a14:foregroundMark x1="65125" y1="57250" x2="65125" y2="57250"/>
                          <a14:backgroundMark x1="55875" y1="37083" x2="55875" y2="37083"/>
                          <a14:backgroundMark x1="57125" y1="37583" x2="57125" y2="37583"/>
                          <a14:backgroundMark x1="57125" y1="37417" x2="57125" y2="37417"/>
                          <a14:backgroundMark x1="56500" y1="37333" x2="56500" y2="37333"/>
                          <a14:backgroundMark x1="57125" y1="37833" x2="57125" y2="37833"/>
                          <a14:backgroundMark x1="57875" y1="38333" x2="57875" y2="38333"/>
                          <a14:backgroundMark x1="56625" y1="37083" x2="56625" y2="37083"/>
                          <a14:backgroundMark x1="57125" y1="37833" x2="57125" y2="37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9" t="34575" r="19610" b="19192"/>
            <a:stretch/>
          </p:blipFill>
          <p:spPr bwMode="auto">
            <a:xfrm>
              <a:off x="4680713" y="4349333"/>
              <a:ext cx="1267237" cy="222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716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11244</TotalTime>
  <Words>288</Words>
  <Application>Microsoft Office PowerPoint</Application>
  <PresentationFormat>Widescreen</PresentationFormat>
  <Paragraphs>94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맑은 고딕</vt:lpstr>
      <vt:lpstr>함초롬바탕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XorbisEscape 6번</vt:lpstr>
      <vt:lpstr>XorbisEscape 7번</vt:lpstr>
      <vt:lpstr>XorbisEscape 10번</vt:lpstr>
      <vt:lpstr>XorbisEscape 11번</vt:lpstr>
      <vt:lpstr>XorbisEscape 12번</vt:lpstr>
      <vt:lpstr>XorbisEscape 13번</vt:lpstr>
      <vt:lpstr>XorbisEscape 14번</vt:lpstr>
      <vt:lpstr>XorbisEscape 15번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jookyung</dc:creator>
  <cp:lastModifiedBy>song jookyung</cp:lastModifiedBy>
  <cp:revision>1</cp:revision>
  <cp:lastPrinted>2023-12-22T00:07:17Z</cp:lastPrinted>
  <dcterms:created xsi:type="dcterms:W3CDTF">2023-12-20T05:24:14Z</dcterms:created>
  <dcterms:modified xsi:type="dcterms:W3CDTF">2023-12-28T00:48:16Z</dcterms:modified>
</cp:coreProperties>
</file>